
<file path=[Content_Types].xml><?xml version="1.0" encoding="utf-8"?>
<Types xmlns="http://schemas.openxmlformats.org/package/2006/content-types">
  <Override PartName="/ppt/slideLayouts/slideLayout8.xml" ContentType="application/vnd.openxmlformats-officedocument.presentationml.slideLayout+xml"/>
  <Override PartName="/ppt/slides/slide22.xml" ContentType="application/vnd.openxmlformats-officedocument.presentationml.slide+xml"/>
  <Override PartName="/ppt/theme/theme2.xml" ContentType="application/vnd.openxmlformats-officedocument.theme+xml"/>
  <Override PartName="/ppt/slides/slide2.xml" ContentType="application/vnd.openxmlformats-officedocument.presentationml.slide+xml"/>
  <Override PartName="/docProps/app.xml" ContentType="application/vnd.openxmlformats-officedocument.extended-properties+xml"/>
  <Override PartName="/ppt/slides/slide11.xml" ContentType="application/vnd.openxmlformats-officedocument.presentationml.slide+xml"/>
  <Override PartName="/ppt/slides/slide18.xml" ContentType="application/vnd.openxmlformats-officedocument.presentationml.slide+xml"/>
  <Override PartName="/ppt/slideLayouts/slideLayout3.xml" ContentType="application/vnd.openxmlformats-officedocument.presentationml.slideLayout+xml"/>
  <Override PartName="/ppt/slides/slide21.xml" ContentType="application/vnd.openxmlformats-officedocument.presentationml.slide+xml"/>
  <Override PartName="/ppt/slideLayouts/slideLayout5.xml" ContentType="application/vnd.openxmlformats-officedocument.presentationml.slideLayout+xml"/>
  <Override PartName="/ppt/slides/slide23.xml" ContentType="application/vnd.openxmlformats-officedocument.presentationml.slid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s/slide1.xml" ContentType="application/vnd.openxmlformats-officedocument.presentationml.slide+xml"/>
  <Override PartName="/ppt/tableStyles.xml" ContentType="application/vnd.openxmlformats-officedocument.presentationml.tableStyles+xml"/>
  <Default Extension="xml" ContentType="application/xml"/>
  <Override PartName="/ppt/slides/slide7.xml" ContentType="application/vnd.openxmlformats-officedocument.presentationml.slide+xml"/>
  <Override PartName="/ppt/slides/slide26.xml" ContentType="application/vnd.openxmlformats-officedocument.presentationml.slide+xml"/>
  <Override PartName="/ppt/slideMasters/slideMaster1.xml" ContentType="application/vnd.openxmlformats-officedocument.presentationml.slideMaster+xml"/>
  <Override PartName="/ppt/viewProps.xml" ContentType="application/vnd.openxmlformats-officedocument.presentationml.viewProps+xml"/>
  <Override PartName="/ppt/slides/slide25.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20.xml" ContentType="application/vnd.openxmlformats-officedocument.presentationml.slide+xml"/>
  <Override PartName="/ppt/slides/slide17.xml" ContentType="application/vnd.openxmlformats-officedocument.presentationml.slide+xml"/>
  <Override PartName="/ppt/slideLayouts/slideLayout4.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theme/theme1.xml" ContentType="application/vnd.openxmlformats-officedocument.theme+xml"/>
  <Override PartName="/ppt/slideLayouts/slideLayout6.xml" ContentType="application/vnd.openxmlformats-officedocument.presentationml.slideLayout+xml"/>
  <Override PartName="/ppt/presentation.xml" ContentType="application/vnd.openxmlformats-officedocument.presentationml.presentation.main+xml"/>
  <Override PartName="/ppt/slides/slide5.xml" ContentType="application/vnd.openxmlformats-officedocument.presentationml.slide+xml"/>
  <Override PartName="/ppt/slides/slide10.xml" ContentType="application/vnd.openxmlformats-officedocument.presentationml.slide+xml"/>
  <Override PartName="/ppt/slideLayouts/slideLayout7.xml" ContentType="application/vnd.openxmlformats-officedocument.presentationml.slideLayout+xml"/>
  <Override PartName="/ppt/presProps.xml" ContentType="application/vnd.openxmlformats-officedocument.presentationml.presProps+xml"/>
  <Default Extension="jpeg" ContentType="image/jpeg"/>
  <Default Extension="png" ContentType="image/png"/>
  <Override PartName="/ppt/slides/slide3.xml" ContentType="application/vnd.openxmlformats-officedocument.presentationml.slide+xml"/>
  <Override PartName="/ppt/slides/slide4.xml" ContentType="application/vnd.openxmlformats-officedocument.presentationml.slide+xml"/>
  <Override PartName="/ppt/slides/slide27.xml" ContentType="application/vnd.openxmlformats-officedocument.presentationml.slide+xml"/>
  <Override PartName="/ppt/slideLayouts/slideLayout11.xml" ContentType="application/vnd.openxmlformats-officedocument.presentationml.slideLayout+xml"/>
  <Override PartName="/docProps/core.xml" ContentType="application/vnd.openxmlformats-package.core-properties+xml"/>
  <Override PartName="/ppt/slides/slide8.xml" ContentType="application/vnd.openxmlformats-officedocument.presentationml.slide+xml"/>
  <Override PartName="/ppt/slides/slide15.xml" ContentType="application/vnd.openxmlformats-officedocument.presentationml.slide+xml"/>
  <Default Extension="bin" ContentType="application/vnd.openxmlformats-officedocument.presentationml.printerSettings"/>
  <Override PartName="/ppt/slideMasters/slideMaster2.xml" ContentType="application/vnd.openxmlformats-officedocument.presentationml.slideMaster+xml"/>
  <Default Extension="rels" ContentType="application/vnd.openxmlformats-package.relationships+xml"/>
  <Override PartName="/ppt/slides/slide9.xml" ContentType="application/vnd.openxmlformats-officedocument.presentationml.slide+xml"/>
  <Override PartName="/ppt/slides/slide24.xml" ContentType="application/vnd.openxmlformats-officedocument.presentationml.slide+xml"/>
  <Override PartName="/ppt/slides/slide6.xml" ContentType="application/vnd.openxmlformats-officedocument.presentationml.slide+xml"/>
  <Override PartName="/ppt/slides/slide16.xml" ContentType="application/vnd.openxmlformats-officedocument.presentationml.slide+xml"/>
  <Override PartName="/ppt/slideLayouts/slideLayout12.xml" ContentType="application/vnd.openxmlformats-officedocument.presentationml.slideLayout+xml"/>
  <Override PartName="/ppt/slides/slide19.xml" ContentType="application/vnd.openxmlformats-officedocument.presentationml.slide+xml"/>
  <Override PartName="/ppt/slides/slide12.xml" ContentType="application/vnd.openxmlformats-officedocument.presentationml.slide+xml"/>
</Types>
</file>

<file path=_rels/.rels><?xml version="1.0" encoding="UTF-8" standalone="yes"?>
<Relationships xmlns="http://schemas.openxmlformats.org/package/2006/relationships"><Relationship Id="rId2" Type="http://schemas.openxmlformats.org/package/2006/relationships/metadata/core-properties" Target="docProps/core.xml"/><Relationship Id="rId3" Type="http://schemas.openxmlformats.org/officeDocument/2006/relationships/extended-properties" Target="docProps/app.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 id="2147483660" r:id="rId2"/>
  </p:sldMasterIdLst>
  <p:sldIdLst>
    <p:sldId id="256" r:id="rId3"/>
    <p:sldId id="307" r:id="rId4"/>
    <p:sldId id="308" r:id="rId5"/>
    <p:sldId id="309" r:id="rId6"/>
    <p:sldId id="310" r:id="rId7"/>
    <p:sldId id="327" r:id="rId8"/>
    <p:sldId id="328" r:id="rId9"/>
    <p:sldId id="329" r:id="rId10"/>
    <p:sldId id="330" r:id="rId11"/>
    <p:sldId id="331" r:id="rId12"/>
    <p:sldId id="332" r:id="rId13"/>
    <p:sldId id="333" r:id="rId14"/>
    <p:sldId id="334" r:id="rId15"/>
    <p:sldId id="335" r:id="rId16"/>
    <p:sldId id="336" r:id="rId17"/>
    <p:sldId id="337" r:id="rId18"/>
    <p:sldId id="338" r:id="rId19"/>
    <p:sldId id="339" r:id="rId20"/>
    <p:sldId id="340" r:id="rId21"/>
    <p:sldId id="341" r:id="rId22"/>
    <p:sldId id="342" r:id="rId23"/>
    <p:sldId id="343" r:id="rId24"/>
    <p:sldId id="344" r:id="rId25"/>
    <p:sldId id="345" r:id="rId26"/>
    <p:sldId id="346" r:id="rId27"/>
    <p:sldId id="325" r:id="rId28"/>
    <p:sldId id="326" r:id="rId2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94660"/>
  </p:normalViewPr>
  <p:slideViewPr>
    <p:cSldViewPr snapToGrid="0" snapToObjects="1">
      <p:cViewPr>
        <p:scale>
          <a:sx n="80" d="100"/>
          <a:sy n="80" d="100"/>
        </p:scale>
        <p:origin x="-296" y="-272"/>
      </p:cViewPr>
      <p:guideLst>
        <p:guide orient="horz" pos="2160"/>
        <p:guide pos="2880"/>
      </p:guideLst>
    </p:cSldViewPr>
  </p:slideViewPr>
  <p:notesTextViewPr>
    <p:cViewPr>
      <p:scale>
        <a:sx n="100" d="100"/>
        <a:sy n="100" d="100"/>
      </p:scale>
      <p:origin x="0" y="0"/>
    </p:cViewPr>
  </p:notesTextViewPr>
  <p:sorterViewPr>
    <p:cViewPr>
      <p:scale>
        <a:sx n="75" d="100"/>
        <a:sy n="75" d="100"/>
      </p:scale>
      <p:origin x="0" y="88"/>
    </p:cViewPr>
  </p:sorterViewPr>
  <p:gridSpacing cx="78028800" cy="78028800"/>
</p:viewPr>
</file>

<file path=ppt/_rels/presentation.xml.rels><?xml version="1.0" encoding="UTF-8" standalone="yes"?>
<Relationships xmlns="http://schemas.openxmlformats.org/package/2006/relationships"><Relationship Id="rId31" Type="http://schemas.openxmlformats.org/officeDocument/2006/relationships/presProps" Target="presProps.xml"/><Relationship Id="rId34" Type="http://schemas.openxmlformats.org/officeDocument/2006/relationships/tableStyles" Target="tableStyles.xml"/><Relationship Id="rId7" Type="http://schemas.openxmlformats.org/officeDocument/2006/relationships/slide" Target="slides/slide5.xml"/><Relationship Id="rId1" Type="http://schemas.openxmlformats.org/officeDocument/2006/relationships/slideMaster" Target="slideMasters/slideMaster1.xml"/><Relationship Id="rId24" Type="http://schemas.openxmlformats.org/officeDocument/2006/relationships/slide" Target="slides/slide22.xml"/><Relationship Id="rId25" Type="http://schemas.openxmlformats.org/officeDocument/2006/relationships/slide" Target="slides/slide23.xml"/><Relationship Id="rId8" Type="http://schemas.openxmlformats.org/officeDocument/2006/relationships/slide" Target="slides/slide6.xml"/><Relationship Id="rId13" Type="http://schemas.openxmlformats.org/officeDocument/2006/relationships/slide" Target="slides/slide11.xml"/><Relationship Id="rId10" Type="http://schemas.openxmlformats.org/officeDocument/2006/relationships/slide" Target="slides/slide8.xml"/><Relationship Id="rId32" Type="http://schemas.openxmlformats.org/officeDocument/2006/relationships/viewProps" Target="viewProps.xml"/><Relationship Id="rId12" Type="http://schemas.openxmlformats.org/officeDocument/2006/relationships/slide" Target="slides/slide10.xml"/><Relationship Id="rId17" Type="http://schemas.openxmlformats.org/officeDocument/2006/relationships/slide" Target="slides/slide15.xml"/><Relationship Id="rId9" Type="http://schemas.openxmlformats.org/officeDocument/2006/relationships/slide" Target="slides/slide7.xml"/><Relationship Id="rId18" Type="http://schemas.openxmlformats.org/officeDocument/2006/relationships/slide" Target="slides/slide16.xml"/><Relationship Id="rId3" Type="http://schemas.openxmlformats.org/officeDocument/2006/relationships/slide" Target="slides/slide1.xml"/><Relationship Id="rId27" Type="http://schemas.openxmlformats.org/officeDocument/2006/relationships/slide" Target="slides/slide25.xml"/><Relationship Id="rId14" Type="http://schemas.openxmlformats.org/officeDocument/2006/relationships/slide" Target="slides/slide12.xml"/><Relationship Id="rId23" Type="http://schemas.openxmlformats.org/officeDocument/2006/relationships/slide" Target="slides/slide21.xml"/><Relationship Id="rId4" Type="http://schemas.openxmlformats.org/officeDocument/2006/relationships/slide" Target="slides/slide2.xml"/><Relationship Id="rId28" Type="http://schemas.openxmlformats.org/officeDocument/2006/relationships/slide" Target="slides/slide26.xml"/><Relationship Id="rId26" Type="http://schemas.openxmlformats.org/officeDocument/2006/relationships/slide" Target="slides/slide24.xml"/><Relationship Id="rId30" Type="http://schemas.openxmlformats.org/officeDocument/2006/relationships/printerSettings" Target="printerSettings/printerSettings1.bin"/><Relationship Id="rId11" Type="http://schemas.openxmlformats.org/officeDocument/2006/relationships/slide" Target="slides/slide9.xml"/><Relationship Id="rId29" Type="http://schemas.openxmlformats.org/officeDocument/2006/relationships/slide" Target="slides/slide27.xml"/><Relationship Id="rId6" Type="http://schemas.openxmlformats.org/officeDocument/2006/relationships/slide" Target="slides/slide4.xml"/><Relationship Id="rId16" Type="http://schemas.openxmlformats.org/officeDocument/2006/relationships/slide" Target="slides/slide14.xml"/><Relationship Id="rId33"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19" Type="http://schemas.openxmlformats.org/officeDocument/2006/relationships/slide" Target="slides/slide17.xml"/><Relationship Id="rId20" Type="http://schemas.openxmlformats.org/officeDocument/2006/relationships/slide" Target="slides/slide18.xml"/><Relationship Id="rId22" Type="http://schemas.openxmlformats.org/officeDocument/2006/relationships/slide" Target="slides/slide20.xml"/><Relationship Id="rId21" Type="http://schemas.openxmlformats.org/officeDocument/2006/relationships/slide" Target="slides/slide19.xml"/><Relationship Id="rId2" Type="http://schemas.openxmlformats.org/officeDocument/2006/relationships/slideMaster" Target="slideMasters/slideMaster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ABF2F58-8F1A-AE4C-8746-15E18A7831B5}" type="datetimeFigureOut">
              <a:rPr lang="en-US" smtClean="0"/>
              <a:pPr/>
              <a:t>3/28/11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61FD01-86E3-1044-B775-38B5377A0E3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ABF2F58-8F1A-AE4C-8746-15E18A7831B5}" type="datetimeFigureOut">
              <a:rPr lang="en-US" smtClean="0"/>
              <a:pPr/>
              <a:t>3/28/11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61FD01-86E3-1044-B775-38B5377A0E3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ABF2F58-8F1A-AE4C-8746-15E18A7831B5}" type="datetimeFigureOut">
              <a:rPr lang="en-US" smtClean="0"/>
              <a:pPr/>
              <a:t>3/28/11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61FD01-86E3-1044-B775-38B5377A0E33}"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cSld name="Title Slide">
    <p:bg>
      <p:bgRef idx="1003">
        <a:schemeClr val="bg2"/>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3124200"/>
            <a:ext cx="6477000" cy="1914144"/>
          </a:xfrm>
        </p:spPr>
        <p:txBody>
          <a:bodyPr lIns="45720" tIns="0" rIns="45720" bIns="0" rtlCol="0" anchor="b">
            <a:noAutofit/>
          </a:bodyPr>
          <a:lstStyle>
            <a:lvl1pPr algn="l" defTabSz="914400" rtl="0" eaLnBrk="1" latinLnBrk="0" hangingPunct="1">
              <a:lnSpc>
                <a:spcPts val="5000"/>
              </a:lnSpc>
              <a:spcBef>
                <a:spcPct val="0"/>
              </a:spcBef>
              <a:buNone/>
              <a:defRPr sz="4600" kern="1200">
                <a:solidFill>
                  <a:schemeClr val="tx1"/>
                </a:solidFill>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2209800" y="5056632"/>
            <a:ext cx="6477000" cy="1174088"/>
          </a:xfrm>
        </p:spPr>
        <p:txBody>
          <a:bodyPr tIns="0" rIns="45720" bIns="0" rtlCol="0">
            <a:normAutofit/>
          </a:bodyPr>
          <a:lstStyle>
            <a:lvl1pPr marL="0" indent="0" algn="l" defTabSz="914400" rtl="0" eaLnBrk="1" latinLnBrk="0" hangingPunct="1">
              <a:lnSpc>
                <a:spcPts val="2600"/>
              </a:lnSpc>
              <a:spcBef>
                <a:spcPts val="0"/>
              </a:spcBef>
              <a:buSzPct val="90000"/>
              <a:buFontTx/>
              <a:buNone/>
              <a:defRPr sz="2200" kern="1200">
                <a:solidFill>
                  <a:schemeClr val="tx1"/>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457200" y="6300788"/>
            <a:ext cx="1984375" cy="273050"/>
          </a:xfrm>
        </p:spPr>
        <p:txBody>
          <a:bodyPr wrap="square" numCol="1" anchorCtr="0" compatLnSpc="1">
            <a:prstTxWarp prst="textNoShape">
              <a:avLst/>
            </a:prstTxWarp>
          </a:bodyPr>
          <a:lstStyle>
            <a:lvl1pPr algn="l" fontAlgn="base">
              <a:spcBef>
                <a:spcPct val="0"/>
              </a:spcBef>
              <a:spcAft>
                <a:spcPct val="0"/>
              </a:spcAft>
              <a:defRPr>
                <a:latin typeface="Rockwell" pitchFamily="-107" charset="0"/>
                <a:ea typeface="ＭＳ Ｐゴシック" pitchFamily="-107" charset="-128"/>
                <a:cs typeface="ＭＳ Ｐゴシック" pitchFamily="-107" charset="-128"/>
              </a:defRPr>
            </a:lvl1pPr>
          </a:lstStyle>
          <a:p>
            <a:pPr>
              <a:defRPr/>
            </a:pPr>
            <a:fld id="{93BF1029-AEDF-9445-B15F-A6B7F7BD82FB}" type="datetime1">
              <a:rPr lang="en-US">
                <a:solidFill>
                  <a:prstClr val="black"/>
                </a:solidFill>
              </a:rPr>
              <a:pPr>
                <a:defRPr/>
              </a:pPr>
              <a:t>3/28/11</a:t>
            </a:fld>
            <a:endParaRPr lang="en-US">
              <a:solidFill>
                <a:prstClr val="black"/>
              </a:solidFill>
            </a:endParaRPr>
          </a:p>
        </p:txBody>
      </p:sp>
      <p:sp>
        <p:nvSpPr>
          <p:cNvPr id="5" name="Footer Placeholder 4"/>
          <p:cNvSpPr>
            <a:spLocks noGrp="1"/>
          </p:cNvSpPr>
          <p:nvPr>
            <p:ph type="ftr" sz="quarter" idx="11"/>
          </p:nvPr>
        </p:nvSpPr>
        <p:spPr>
          <a:xfrm>
            <a:off x="3959225" y="6300788"/>
            <a:ext cx="3813175" cy="273050"/>
          </a:xfrm>
        </p:spPr>
        <p:txBody>
          <a:bodyPr wrap="square" numCol="1" anchorCtr="0" compatLnSpc="1">
            <a:prstTxWarp prst="textNoShape">
              <a:avLst/>
            </a:prstTxWarp>
          </a:bodyPr>
          <a:lstStyle>
            <a:lvl1pPr algn="l" fontAlgn="base">
              <a:spcBef>
                <a:spcPct val="0"/>
              </a:spcBef>
              <a:spcAft>
                <a:spcPct val="0"/>
              </a:spcAft>
              <a:defRPr>
                <a:latin typeface="Rockwell" pitchFamily="-107" charset="0"/>
                <a:ea typeface="ＭＳ Ｐゴシック" pitchFamily="-107" charset="-128"/>
                <a:cs typeface="ＭＳ Ｐゴシック" pitchFamily="-107" charset="-128"/>
              </a:defRPr>
            </a:lvl1pPr>
          </a:lstStyle>
          <a:p>
            <a:pPr>
              <a:defRPr/>
            </a:pPr>
            <a:endParaRPr lang="en-US">
              <a:solidFill>
                <a:prstClr val="black"/>
              </a:solidFill>
            </a:endParaRPr>
          </a:p>
        </p:txBody>
      </p:sp>
      <p:sp>
        <p:nvSpPr>
          <p:cNvPr id="6" name="Slide Number Placeholder 5"/>
          <p:cNvSpPr>
            <a:spLocks noGrp="1"/>
          </p:cNvSpPr>
          <p:nvPr>
            <p:ph type="sldNum" sz="quarter" idx="12"/>
          </p:nvPr>
        </p:nvSpPr>
        <p:spPr>
          <a:xfrm>
            <a:off x="8275638" y="6300788"/>
            <a:ext cx="685800" cy="273050"/>
          </a:xfrm>
        </p:spPr>
        <p:txBody>
          <a:bodyPr wrap="square" numCol="1" anchorCtr="0" compatLnSpc="1">
            <a:prstTxWarp prst="textNoShape">
              <a:avLst/>
            </a:prstTxWarp>
          </a:bodyPr>
          <a:lstStyle>
            <a:lvl1pPr fontAlgn="base">
              <a:spcBef>
                <a:spcPct val="0"/>
              </a:spcBef>
              <a:spcAft>
                <a:spcPct val="0"/>
              </a:spcAft>
              <a:defRPr sz="1100">
                <a:solidFill>
                  <a:schemeClr val="tx1"/>
                </a:solidFill>
                <a:latin typeface="Rockwell" pitchFamily="-107" charset="0"/>
                <a:ea typeface="ＭＳ Ｐゴシック" pitchFamily="-107" charset="-128"/>
                <a:cs typeface="ＭＳ Ｐゴシック" pitchFamily="-107" charset="-128"/>
              </a:defRPr>
            </a:lvl1pPr>
          </a:lstStyle>
          <a:p>
            <a:pPr>
              <a:defRPr/>
            </a:pPr>
            <a:fld id="{F794EF5B-37F3-B446-9A7F-D17286F5CD24}" type="slidenum">
              <a:rPr lang="en-US">
                <a:solidFill>
                  <a:prstClr val="black"/>
                </a:solidFill>
              </a:rPr>
              <a:pPr>
                <a:defRPr/>
              </a:pPr>
              <a:t>‹#›</a:t>
            </a:fld>
            <a:endParaRPr lang="en-US">
              <a:solidFill>
                <a:prstClr val="black"/>
              </a:solidFill>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ABF2F58-8F1A-AE4C-8746-15E18A7831B5}" type="datetimeFigureOut">
              <a:rPr lang="en-US" smtClean="0"/>
              <a:pPr/>
              <a:t>3/28/11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61FD01-86E3-1044-B775-38B5377A0E3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ABF2F58-8F1A-AE4C-8746-15E18A7831B5}" type="datetimeFigureOut">
              <a:rPr lang="en-US" smtClean="0"/>
              <a:pPr/>
              <a:t>3/28/11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61FD01-86E3-1044-B775-38B5377A0E3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ABF2F58-8F1A-AE4C-8746-15E18A7831B5}" type="datetimeFigureOut">
              <a:rPr lang="en-US" smtClean="0"/>
              <a:pPr/>
              <a:t>3/28/11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61FD01-86E3-1044-B775-38B5377A0E3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ABF2F58-8F1A-AE4C-8746-15E18A7831B5}" type="datetimeFigureOut">
              <a:rPr lang="en-US" smtClean="0"/>
              <a:pPr/>
              <a:t>3/28/11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561FD01-86E3-1044-B775-38B5377A0E3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ABF2F58-8F1A-AE4C-8746-15E18A7831B5}" type="datetimeFigureOut">
              <a:rPr lang="en-US" smtClean="0"/>
              <a:pPr/>
              <a:t>3/28/11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561FD01-86E3-1044-B775-38B5377A0E3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BF2F58-8F1A-AE4C-8746-15E18A7831B5}" type="datetimeFigureOut">
              <a:rPr lang="en-US" smtClean="0"/>
              <a:pPr/>
              <a:t>3/28/11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561FD01-86E3-1044-B775-38B5377A0E3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ABF2F58-8F1A-AE4C-8746-15E18A7831B5}" type="datetimeFigureOut">
              <a:rPr lang="en-US" smtClean="0"/>
              <a:pPr/>
              <a:t>3/28/11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61FD01-86E3-1044-B775-38B5377A0E3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ABF2F58-8F1A-AE4C-8746-15E18A7831B5}" type="datetimeFigureOut">
              <a:rPr lang="en-US" smtClean="0"/>
              <a:pPr/>
              <a:t>3/28/11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61FD01-86E3-1044-B775-38B5377A0E3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4" Type="http://schemas.openxmlformats.org/officeDocument/2006/relationships/slideLayout" Target="../slideLayouts/slideLayout4.xml"/><Relationship Id="rId10" Type="http://schemas.openxmlformats.org/officeDocument/2006/relationships/slideLayout" Target="../slideLayouts/slideLayout10.xml"/><Relationship Id="rId5" Type="http://schemas.openxmlformats.org/officeDocument/2006/relationships/slideLayout" Target="../slideLayouts/slideLayout5.xml"/><Relationship Id="rId7" Type="http://schemas.openxmlformats.org/officeDocument/2006/relationships/slideLayout" Target="../slideLayouts/slideLayout7.xml"/><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 Id="rId6" Type="http://schemas.openxmlformats.org/officeDocument/2006/relationships/slideLayout" Target="../slideLayouts/slideLayout6.xml"/></Relationships>
</file>

<file path=ppt/slideMasters/_rels/slideMaster2.xml.rels><?xml version="1.0" encoding="UTF-8" standalone="yes"?>
<Relationships xmlns="http://schemas.openxmlformats.org/package/2006/relationships"><Relationship Id="rId4" Type="http://schemas.openxmlformats.org/officeDocument/2006/relationships/image" Target="NULL"/><Relationship Id="rId5" Type="http://schemas.openxmlformats.org/officeDocument/2006/relationships/image" Target="NULL"/><Relationship Id="rId7" Type="http://schemas.openxmlformats.org/officeDocument/2006/relationships/image" Target="NULL"/><Relationship Id="rId1" Type="http://schemas.openxmlformats.org/officeDocument/2006/relationships/slideLayout" Target="../slideLayouts/slideLayout12.xml"/><Relationship Id="rId2" Type="http://schemas.openxmlformats.org/officeDocument/2006/relationships/theme" Target="../theme/theme2.xml"/><Relationship Id="rId3" Type="http://schemas.openxmlformats.org/officeDocument/2006/relationships/image" Target="NULL"/><Relationship Id="rId6" Type="http://schemas.openxmlformats.org/officeDocument/2006/relationships/image" Target="NUL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BF2F58-8F1A-AE4C-8746-15E18A7831B5}" type="datetimeFigureOut">
              <a:rPr lang="en-US" smtClean="0"/>
              <a:pPr/>
              <a:t>3/28/11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61FD01-86E3-1044-B775-38B5377A0E3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914400" y="503238"/>
            <a:ext cx="7313613" cy="8683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914400" y="1735138"/>
            <a:ext cx="7313613" cy="40560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662863" y="6315075"/>
            <a:ext cx="1295400" cy="265113"/>
          </a:xfrm>
          <a:prstGeom prst="rect">
            <a:avLst/>
          </a:prstGeom>
        </p:spPr>
        <p:txBody>
          <a:bodyPr vert="horz" lIns="91440" tIns="45720" rIns="91440" bIns="45720" rtlCol="0" anchor="ctr"/>
          <a:lstStyle>
            <a:lvl1pPr algn="r" fontAlgn="auto">
              <a:spcBef>
                <a:spcPts val="0"/>
              </a:spcBef>
              <a:spcAft>
                <a:spcPts val="0"/>
              </a:spcAft>
              <a:defRPr sz="1100">
                <a:solidFill>
                  <a:schemeClr val="tx1"/>
                </a:solidFill>
                <a:latin typeface="Rockwell" pitchFamily="18" charset="0"/>
                <a:ea typeface="+mn-ea"/>
                <a:cs typeface="+mn-cs"/>
              </a:defRPr>
            </a:lvl1pPr>
          </a:lstStyle>
          <a:p>
            <a:pPr>
              <a:defRPr/>
            </a:pPr>
            <a:fld id="{DDDED828-BDA7-9145-B7BC-C2E9BDF25683}" type="datetime1">
              <a:rPr lang="en-US">
                <a:solidFill>
                  <a:prstClr val="black"/>
                </a:solidFill>
              </a:rPr>
              <a:pPr>
                <a:defRPr/>
              </a:pPr>
              <a:t>3/28/11</a:t>
            </a:fld>
            <a:endParaRPr lang="en-US">
              <a:solidFill>
                <a:prstClr val="black"/>
              </a:solidFill>
            </a:endParaRPr>
          </a:p>
        </p:txBody>
      </p:sp>
      <p:sp>
        <p:nvSpPr>
          <p:cNvPr id="5" name="Footer Placeholder 4"/>
          <p:cNvSpPr>
            <a:spLocks noGrp="1"/>
          </p:cNvSpPr>
          <p:nvPr>
            <p:ph type="ftr" sz="quarter" idx="3"/>
          </p:nvPr>
        </p:nvSpPr>
        <p:spPr>
          <a:xfrm>
            <a:off x="3943350" y="6305550"/>
            <a:ext cx="3717925" cy="258763"/>
          </a:xfrm>
          <a:prstGeom prst="rect">
            <a:avLst/>
          </a:prstGeom>
        </p:spPr>
        <p:txBody>
          <a:bodyPr vert="horz" lIns="91440" tIns="45720" rIns="91440" bIns="45720" rtlCol="0" anchor="ctr"/>
          <a:lstStyle>
            <a:lvl1pPr algn="r" fontAlgn="auto">
              <a:spcBef>
                <a:spcPts val="0"/>
              </a:spcBef>
              <a:spcAft>
                <a:spcPts val="0"/>
              </a:spcAft>
              <a:defRPr sz="1100">
                <a:solidFill>
                  <a:schemeClr val="tx1"/>
                </a:solidFill>
                <a:latin typeface="Rockwell" pitchFamily="18" charset="0"/>
                <a:ea typeface="+mn-ea"/>
                <a:cs typeface="+mn-cs"/>
              </a:defRPr>
            </a:lvl1pPr>
          </a:lstStyle>
          <a:p>
            <a:pPr>
              <a:defRPr/>
            </a:pPr>
            <a:endParaRPr lang="en-US">
              <a:solidFill>
                <a:prstClr val="black"/>
              </a:solidFill>
            </a:endParaRPr>
          </a:p>
        </p:txBody>
      </p:sp>
      <p:sp>
        <p:nvSpPr>
          <p:cNvPr id="6" name="Slide Number Placeholder 5"/>
          <p:cNvSpPr>
            <a:spLocks noGrp="1"/>
          </p:cNvSpPr>
          <p:nvPr>
            <p:ph type="sldNum" sz="quarter" idx="4"/>
          </p:nvPr>
        </p:nvSpPr>
        <p:spPr>
          <a:xfrm>
            <a:off x="7521575" y="5476875"/>
            <a:ext cx="1482725" cy="850900"/>
          </a:xfrm>
          <a:prstGeom prst="rect">
            <a:avLst/>
          </a:prstGeom>
        </p:spPr>
        <p:txBody>
          <a:bodyPr vert="horz" lIns="91440" tIns="45720" rIns="91440" bIns="45720" rtlCol="0" anchor="ctr"/>
          <a:lstStyle>
            <a:lvl1pPr algn="r" fontAlgn="auto">
              <a:spcBef>
                <a:spcPts val="0"/>
              </a:spcBef>
              <a:spcAft>
                <a:spcPts val="0"/>
              </a:spcAft>
              <a:defRPr sz="8200">
                <a:gradFill>
                  <a:gsLst>
                    <a:gs pos="0">
                      <a:schemeClr val="tx1">
                        <a:alpha val="10000"/>
                      </a:schemeClr>
                    </a:gs>
                    <a:gs pos="100000">
                      <a:schemeClr val="tx1">
                        <a:alpha val="10000"/>
                      </a:schemeClr>
                    </a:gs>
                  </a:gsLst>
                  <a:lin ang="5400000" scaled="0"/>
                </a:gradFill>
                <a:latin typeface="Impact" pitchFamily="34" charset="0"/>
                <a:ea typeface="+mn-ea"/>
                <a:cs typeface="+mn-cs"/>
              </a:defRPr>
            </a:lvl1pPr>
          </a:lstStyle>
          <a:p>
            <a:pPr>
              <a:defRPr/>
            </a:pPr>
            <a:fld id="{AAD0D4B2-FEBF-C140-AF98-9440AC260A54}" type="slidenum">
              <a:rPr lang="en-US">
                <a:gradFill>
                  <a:gsLst>
                    <a:gs pos="0">
                      <a:prstClr val="black">
                        <a:alpha val="10000"/>
                      </a:prstClr>
                    </a:gs>
                    <a:gs pos="100000">
                      <a:prstClr val="black">
                        <a:alpha val="10000"/>
                      </a:prstClr>
                    </a:gs>
                  </a:gsLst>
                  <a:lin ang="5400000" scaled="0"/>
                </a:gradFill>
              </a:rPr>
              <a:pPr>
                <a:defRPr/>
              </a:pPr>
              <a:t>‹#›</a:t>
            </a:fld>
            <a:endParaRPr lang="en-US">
              <a:gradFill>
                <a:gsLst>
                  <a:gs pos="0">
                    <a:prstClr val="black">
                      <a:alpha val="10000"/>
                    </a:prstClr>
                  </a:gs>
                  <a:gs pos="100000">
                    <a:prstClr val="black">
                      <a:alpha val="10000"/>
                    </a:prstClr>
                  </a:gs>
                </a:gsLst>
                <a:lin ang="5400000" scaled="0"/>
              </a:gradFill>
            </a:endParaRPr>
          </a:p>
        </p:txBody>
      </p:sp>
    </p:spTree>
  </p:cSld>
  <p:clrMap bg1="lt1" tx1="dk1" bg2="lt2" tx2="dk2" accent1="accent1" accent2="accent2" accent3="accent3" accent4="accent4" accent5="accent5" accent6="accent6" hlink="hlink" folHlink="folHlink"/>
  <p:sldLayoutIdLst>
    <p:sldLayoutId id="2147483661" r:id="rId1"/>
  </p:sldLayoutIdLst>
  <p:txStyles>
    <p:titleStyle>
      <a:lvl1pPr algn="ctr" rtl="0" eaLnBrk="0" fontAlgn="base" hangingPunct="0">
        <a:spcBef>
          <a:spcPct val="0"/>
        </a:spcBef>
        <a:spcAft>
          <a:spcPct val="0"/>
        </a:spcAft>
        <a:defRPr sz="4600" kern="1200">
          <a:solidFill>
            <a:schemeClr val="tx1"/>
          </a:solidFill>
          <a:latin typeface="+mj-lt"/>
          <a:ea typeface="ＭＳ Ｐゴシック" pitchFamily="-107" charset="-128"/>
          <a:cs typeface="ＭＳ Ｐゴシック" pitchFamily="-107" charset="-128"/>
        </a:defRPr>
      </a:lvl1pPr>
      <a:lvl2pPr algn="ctr" rtl="0" eaLnBrk="0" fontAlgn="base" hangingPunct="0">
        <a:spcBef>
          <a:spcPct val="0"/>
        </a:spcBef>
        <a:spcAft>
          <a:spcPct val="0"/>
        </a:spcAft>
        <a:defRPr sz="4600">
          <a:solidFill>
            <a:schemeClr val="tx1"/>
          </a:solidFill>
          <a:latin typeface="Goudy Old Style" pitchFamily="-107" charset="0"/>
          <a:ea typeface="ＭＳ Ｐゴシック" pitchFamily="-107" charset="-128"/>
          <a:cs typeface="ＭＳ Ｐゴシック" pitchFamily="-107" charset="-128"/>
        </a:defRPr>
      </a:lvl2pPr>
      <a:lvl3pPr algn="ctr" rtl="0" eaLnBrk="0" fontAlgn="base" hangingPunct="0">
        <a:spcBef>
          <a:spcPct val="0"/>
        </a:spcBef>
        <a:spcAft>
          <a:spcPct val="0"/>
        </a:spcAft>
        <a:defRPr sz="4600">
          <a:solidFill>
            <a:schemeClr val="tx1"/>
          </a:solidFill>
          <a:latin typeface="Goudy Old Style" pitchFamily="-107" charset="0"/>
          <a:ea typeface="ＭＳ Ｐゴシック" pitchFamily="-107" charset="-128"/>
          <a:cs typeface="ＭＳ Ｐゴシック" pitchFamily="-107" charset="-128"/>
        </a:defRPr>
      </a:lvl3pPr>
      <a:lvl4pPr algn="ctr" rtl="0" eaLnBrk="0" fontAlgn="base" hangingPunct="0">
        <a:spcBef>
          <a:spcPct val="0"/>
        </a:spcBef>
        <a:spcAft>
          <a:spcPct val="0"/>
        </a:spcAft>
        <a:defRPr sz="4600">
          <a:solidFill>
            <a:schemeClr val="tx1"/>
          </a:solidFill>
          <a:latin typeface="Goudy Old Style" pitchFamily="-107" charset="0"/>
          <a:ea typeface="ＭＳ Ｐゴシック" pitchFamily="-107" charset="-128"/>
          <a:cs typeface="ＭＳ Ｐゴシック" pitchFamily="-107" charset="-128"/>
        </a:defRPr>
      </a:lvl4pPr>
      <a:lvl5pPr algn="ctr" rtl="0" eaLnBrk="0" fontAlgn="base" hangingPunct="0">
        <a:spcBef>
          <a:spcPct val="0"/>
        </a:spcBef>
        <a:spcAft>
          <a:spcPct val="0"/>
        </a:spcAft>
        <a:defRPr sz="4600">
          <a:solidFill>
            <a:schemeClr val="tx1"/>
          </a:solidFill>
          <a:latin typeface="Goudy Old Style" pitchFamily="-107" charset="0"/>
          <a:ea typeface="ＭＳ Ｐゴシック" pitchFamily="-107" charset="-128"/>
          <a:cs typeface="ＭＳ Ｐゴシック" pitchFamily="-107" charset="-128"/>
        </a:defRPr>
      </a:lvl5pPr>
      <a:lvl6pPr marL="457200" algn="ctr" rtl="0" fontAlgn="base">
        <a:spcBef>
          <a:spcPct val="0"/>
        </a:spcBef>
        <a:spcAft>
          <a:spcPct val="0"/>
        </a:spcAft>
        <a:defRPr sz="4600">
          <a:solidFill>
            <a:schemeClr val="tx1"/>
          </a:solidFill>
          <a:latin typeface="Goudy Old Style" pitchFamily="-107" charset="0"/>
          <a:ea typeface="ＭＳ Ｐゴシック" pitchFamily="-107" charset="-128"/>
          <a:cs typeface="ＭＳ Ｐゴシック" pitchFamily="-107" charset="-128"/>
        </a:defRPr>
      </a:lvl6pPr>
      <a:lvl7pPr marL="914400" algn="ctr" rtl="0" fontAlgn="base">
        <a:spcBef>
          <a:spcPct val="0"/>
        </a:spcBef>
        <a:spcAft>
          <a:spcPct val="0"/>
        </a:spcAft>
        <a:defRPr sz="4600">
          <a:solidFill>
            <a:schemeClr val="tx1"/>
          </a:solidFill>
          <a:latin typeface="Goudy Old Style" pitchFamily="-107" charset="0"/>
          <a:ea typeface="ＭＳ Ｐゴシック" pitchFamily="-107" charset="-128"/>
          <a:cs typeface="ＭＳ Ｐゴシック" pitchFamily="-107" charset="-128"/>
        </a:defRPr>
      </a:lvl7pPr>
      <a:lvl8pPr marL="1371600" algn="ctr" rtl="0" fontAlgn="base">
        <a:spcBef>
          <a:spcPct val="0"/>
        </a:spcBef>
        <a:spcAft>
          <a:spcPct val="0"/>
        </a:spcAft>
        <a:defRPr sz="4600">
          <a:solidFill>
            <a:schemeClr val="tx1"/>
          </a:solidFill>
          <a:latin typeface="Goudy Old Style" pitchFamily="-107" charset="0"/>
          <a:ea typeface="ＭＳ Ｐゴシック" pitchFamily="-107" charset="-128"/>
          <a:cs typeface="ＭＳ Ｐゴシック" pitchFamily="-107" charset="-128"/>
        </a:defRPr>
      </a:lvl8pPr>
      <a:lvl9pPr marL="1828800" algn="ctr" rtl="0" fontAlgn="base">
        <a:spcBef>
          <a:spcPct val="0"/>
        </a:spcBef>
        <a:spcAft>
          <a:spcPct val="0"/>
        </a:spcAft>
        <a:defRPr sz="4600">
          <a:solidFill>
            <a:schemeClr val="tx1"/>
          </a:solidFill>
          <a:latin typeface="Goudy Old Style" pitchFamily="-107" charset="0"/>
          <a:ea typeface="ＭＳ Ｐゴシック" pitchFamily="-107" charset="-128"/>
          <a:cs typeface="ＭＳ Ｐゴシック" pitchFamily="-107" charset="-128"/>
        </a:defRPr>
      </a:lvl9pPr>
    </p:titleStyle>
    <p:bodyStyle>
      <a:lvl1pPr marL="463550" indent="-463550" algn="l" rtl="0" eaLnBrk="0" fontAlgn="base" hangingPunct="0">
        <a:spcBef>
          <a:spcPts val="2000"/>
        </a:spcBef>
        <a:spcAft>
          <a:spcPct val="0"/>
        </a:spcAft>
        <a:buSzPct val="90000"/>
        <a:buBlip>
          <a:blip r:embed="rId3"/>
        </a:buBlip>
        <a:defRPr sz="2400" kern="1200">
          <a:solidFill>
            <a:schemeClr val="tx1"/>
          </a:solidFill>
          <a:latin typeface="+mn-lt"/>
          <a:ea typeface="ＭＳ Ｐゴシック" pitchFamily="-107" charset="-128"/>
          <a:cs typeface="ＭＳ Ｐゴシック" pitchFamily="-107" charset="-128"/>
        </a:defRPr>
      </a:lvl1pPr>
      <a:lvl2pPr marL="914400" indent="-457200" algn="l" rtl="0" eaLnBrk="0" fontAlgn="base" hangingPunct="0">
        <a:spcBef>
          <a:spcPts val="600"/>
        </a:spcBef>
        <a:spcAft>
          <a:spcPct val="0"/>
        </a:spcAft>
        <a:buSzPct val="90000"/>
        <a:buBlip>
          <a:blip r:embed="rId4"/>
        </a:buBlip>
        <a:defRPr sz="2200" kern="1200">
          <a:solidFill>
            <a:schemeClr val="tx1"/>
          </a:solidFill>
          <a:latin typeface="+mn-lt"/>
          <a:ea typeface="ＭＳ Ｐゴシック" pitchFamily="-107" charset="-128"/>
          <a:cs typeface="+mn-cs"/>
        </a:defRPr>
      </a:lvl2pPr>
      <a:lvl3pPr marL="1255713" indent="-341313" algn="l" rtl="0" eaLnBrk="0" fontAlgn="base" hangingPunct="0">
        <a:spcBef>
          <a:spcPts val="600"/>
        </a:spcBef>
        <a:spcAft>
          <a:spcPct val="0"/>
        </a:spcAft>
        <a:buSzPct val="90000"/>
        <a:buBlip>
          <a:blip r:embed="rId5"/>
        </a:buBlip>
        <a:defRPr sz="2000" kern="1200">
          <a:solidFill>
            <a:schemeClr val="tx1"/>
          </a:solidFill>
          <a:latin typeface="+mn-lt"/>
          <a:ea typeface="ＭＳ Ｐゴシック" pitchFamily="-107" charset="-128"/>
          <a:cs typeface="+mn-cs"/>
        </a:defRPr>
      </a:lvl3pPr>
      <a:lvl4pPr marL="1597025" indent="-341313" algn="l" rtl="0" eaLnBrk="0" fontAlgn="base" hangingPunct="0">
        <a:spcBef>
          <a:spcPts val="600"/>
        </a:spcBef>
        <a:spcAft>
          <a:spcPct val="0"/>
        </a:spcAft>
        <a:buSzPct val="90000"/>
        <a:buBlip>
          <a:blip r:embed="rId6"/>
        </a:buBlip>
        <a:defRPr kern="1200">
          <a:solidFill>
            <a:schemeClr val="tx1"/>
          </a:solidFill>
          <a:latin typeface="+mn-lt"/>
          <a:ea typeface="ＭＳ Ｐゴシック" pitchFamily="-107" charset="-128"/>
          <a:cs typeface="+mn-cs"/>
        </a:defRPr>
      </a:lvl4pPr>
      <a:lvl5pPr marL="1938338" indent="-341313" algn="l" rtl="0" eaLnBrk="0" fontAlgn="base" hangingPunct="0">
        <a:spcBef>
          <a:spcPts val="600"/>
        </a:spcBef>
        <a:spcAft>
          <a:spcPct val="0"/>
        </a:spcAft>
        <a:buSzPct val="90000"/>
        <a:buBlip>
          <a:blip r:embed="rId7"/>
        </a:buBlip>
        <a:defRPr kern="1200">
          <a:solidFill>
            <a:schemeClr val="tx1"/>
          </a:solidFill>
          <a:latin typeface="+mn-lt"/>
          <a:ea typeface="ＭＳ Ｐゴシック" pitchFamily="-107"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slide" Target="slide14.xml"/><Relationship Id="rId3" Type="http://schemas.openxmlformats.org/officeDocument/2006/relationships/image" Target="../media/image7.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slide" Target="slide17.xml"/><Relationship Id="rId3" Type="http://schemas.openxmlformats.org/officeDocument/2006/relationships/image" Target="../media/image8.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slide" Target="slide20.xml"/><Relationship Id="rId3" Type="http://schemas.openxmlformats.org/officeDocument/2006/relationships/image" Target="../media/image8.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slide" Target="slide23.xml"/><Relationship Id="rId3" Type="http://schemas.openxmlformats.org/officeDocument/2006/relationships/image" Target="../media/image9.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slide" Target="slide26.xml"/><Relationship Id="rId3" Type="http://schemas.openxmlformats.org/officeDocument/2006/relationships/image" Target="../media/image10.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4" Type="http://schemas.openxmlformats.org/officeDocument/2006/relationships/hyperlink" Target="http://www.facebook.com/powerpointmaniac" TargetMode="External"/><Relationship Id="rId1" Type="http://schemas.openxmlformats.org/officeDocument/2006/relationships/slideLayout" Target="../slideLayouts/slideLayout12.xml"/><Relationship Id="rId2" Type="http://schemas.openxmlformats.org/officeDocument/2006/relationships/hyperlink" Target="http://www.powerpointmaniac.com" TargetMode="External"/><Relationship Id="rId3" Type="http://schemas.openxmlformats.org/officeDocument/2006/relationships/hyperlink" Target="http://www.teacherspayteachers.com/Product/Authors-Purpose-Powerpoint-Lesson" TargetMode="External"/><Relationship Id="rId5" Type="http://schemas.openxmlformats.org/officeDocument/2006/relationships/image" Target="../media/image12.png"/></Relationships>
</file>

<file path=ppt/slides/_rels/slide3.xml.rels><?xml version="1.0" encoding="UTF-8" standalone="yes"?>
<Relationships xmlns="http://schemas.openxmlformats.org/package/2006/relationships"><Relationship Id="rId2" Type="http://schemas.openxmlformats.org/officeDocument/2006/relationships/slide" Target="slide5.xml"/><Relationship Id="rId3" Type="http://schemas.openxmlformats.org/officeDocument/2006/relationships/image" Target="../media/image4.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slide" Target="slide8.xml"/><Relationship Id="rId3" Type="http://schemas.openxmlformats.org/officeDocument/2006/relationships/image" Target="../media/image4.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slide" Target="slide11.xml"/><Relationship Id="rId3" Type="http://schemas.openxmlformats.org/officeDocument/2006/relationships/image" Target="../media/image7.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7" name="Rounded Rectangle 6"/>
          <p:cNvSpPr/>
          <p:nvPr/>
        </p:nvSpPr>
        <p:spPr>
          <a:xfrm>
            <a:off x="194236" y="268940"/>
            <a:ext cx="8632304" cy="6350001"/>
          </a:xfrm>
          <a:prstGeom prst="roundRect">
            <a:avLst>
              <a:gd name="adj" fmla="val 2923"/>
            </a:avLst>
          </a:prstGeom>
          <a:solidFill>
            <a:schemeClr val="tx1"/>
          </a:solidFill>
          <a:ln w="53975">
            <a:solidFill>
              <a:schemeClr val="accent3">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82625" y="5365750"/>
            <a:ext cx="7548759" cy="914400"/>
          </a:xfrm>
          <a:solidFill>
            <a:schemeClr val="accent3">
              <a:lumMod val="75000"/>
            </a:schemeClr>
          </a:solidFill>
          <a:ln w="76200" cap="rnd">
            <a:solidFill>
              <a:schemeClr val="accent3">
                <a:lumMod val="60000"/>
                <a:lumOff val="40000"/>
              </a:schemeClr>
            </a:solidFill>
            <a:prstDash val="solid"/>
            <a:round/>
          </a:ln>
        </p:spPr>
        <p:txBody>
          <a:bodyPr>
            <a:normAutofit fontScale="90000"/>
          </a:bodyPr>
          <a:lstStyle/>
          <a:p>
            <a:r>
              <a:rPr lang="en-US" sz="5400" dirty="0" smtClean="0">
                <a:solidFill>
                  <a:schemeClr val="accent3">
                    <a:lumMod val="20000"/>
                    <a:lumOff val="80000"/>
                  </a:schemeClr>
                </a:solidFill>
              </a:rPr>
              <a:t>Author’s Purpose Practice</a:t>
            </a:r>
            <a:endParaRPr lang="en-US" sz="5400" dirty="0">
              <a:solidFill>
                <a:schemeClr val="accent3">
                  <a:lumMod val="20000"/>
                  <a:lumOff val="80000"/>
                </a:schemeClr>
              </a:solidFill>
            </a:endParaRPr>
          </a:p>
        </p:txBody>
      </p:sp>
      <p:pic>
        <p:nvPicPr>
          <p:cNvPr id="8" name="Picture 7"/>
          <p:cNvPicPr>
            <a:picLocks noChangeAspect="1"/>
          </p:cNvPicPr>
          <p:nvPr/>
        </p:nvPicPr>
        <p:blipFill>
          <a:blip r:embed="rId2"/>
          <a:stretch>
            <a:fillRect/>
          </a:stretch>
        </p:blipFill>
        <p:spPr>
          <a:xfrm>
            <a:off x="1520824" y="336021"/>
            <a:ext cx="6035675" cy="5029729"/>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Action Button: Back or Previous 3">
            <a:hlinkClick r:id="" action="ppaction://hlinkshowjump?jump=previousslide" highlightClick="1"/>
          </p:cNvPr>
          <p:cNvSpPr/>
          <p:nvPr/>
        </p:nvSpPr>
        <p:spPr bwMode="auto">
          <a:xfrm>
            <a:off x="7924800" y="5943600"/>
            <a:ext cx="1219200" cy="914400"/>
          </a:xfrm>
          <a:prstGeom prst="actionButtonBackPrevious">
            <a:avLst/>
          </a:prstGeom>
          <a:solidFill>
            <a:schemeClr val="accent3">
              <a:lumMod val="50000"/>
            </a:schemeClr>
          </a:solidFill>
          <a:ln w="9525" cap="flat" cmpd="sng" algn="ctr">
            <a:solidFill>
              <a:schemeClr val="accent3">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accent3">
                  <a:lumMod val="50000"/>
                </a:schemeClr>
              </a:solidFill>
              <a:effectLst/>
              <a:latin typeface="Tahoma" pitchFamily="-110" charset="0"/>
            </a:endParaRPr>
          </a:p>
        </p:txBody>
      </p:sp>
      <p:pic>
        <p:nvPicPr>
          <p:cNvPr id="5" name="Picture 4"/>
          <p:cNvPicPr>
            <a:picLocks noChangeAspect="1"/>
          </p:cNvPicPr>
          <p:nvPr/>
        </p:nvPicPr>
        <p:blipFill>
          <a:blip r:embed="rId2"/>
          <a:stretch>
            <a:fillRect/>
          </a:stretch>
        </p:blipFill>
        <p:spPr>
          <a:xfrm flipH="1">
            <a:off x="-2" y="17103"/>
            <a:ext cx="4064001" cy="6840897"/>
          </a:xfrm>
          <a:prstGeom prst="rect">
            <a:avLst/>
          </a:prstGeom>
        </p:spPr>
      </p:pic>
      <p:sp>
        <p:nvSpPr>
          <p:cNvPr id="6" name="Rounded Rectangular Callout 5"/>
          <p:cNvSpPr/>
          <p:nvPr/>
        </p:nvSpPr>
        <p:spPr bwMode="auto">
          <a:xfrm>
            <a:off x="5191125" y="1843314"/>
            <a:ext cx="3048000" cy="2651998"/>
          </a:xfrm>
          <a:prstGeom prst="wedgeRoundRectCallout">
            <a:avLst>
              <a:gd name="adj1" fmla="val -98792"/>
              <a:gd name="adj2" fmla="val -42367"/>
              <a:gd name="adj3" fmla="val 16667"/>
            </a:avLst>
          </a:prstGeom>
          <a:solidFill>
            <a:schemeClr val="accent3">
              <a:lumMod val="60000"/>
              <a:lumOff val="40000"/>
            </a:schemeClr>
          </a:solidFill>
          <a:ln w="38100" cap="flat" cmpd="sng" algn="ctr">
            <a:solidFill>
              <a:schemeClr val="accent3">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3600" dirty="0" smtClean="0">
                <a:solidFill>
                  <a:schemeClr val="accent3">
                    <a:lumMod val="50000"/>
                  </a:schemeClr>
                </a:solidFill>
              </a:rPr>
              <a:t>Oh no!  </a:t>
            </a:r>
          </a:p>
          <a:p>
            <a:pPr marL="0" marR="0" indent="0" algn="ctr" defTabSz="914400" rtl="0" eaLnBrk="0" fontAlgn="base" latinLnBrk="0" hangingPunct="0">
              <a:lnSpc>
                <a:spcPct val="100000"/>
              </a:lnSpc>
              <a:spcBef>
                <a:spcPct val="0"/>
              </a:spcBef>
              <a:spcAft>
                <a:spcPct val="0"/>
              </a:spcAft>
              <a:buClrTx/>
              <a:buSzTx/>
              <a:buFontTx/>
              <a:buNone/>
              <a:tabLst/>
            </a:pPr>
            <a:r>
              <a:rPr kumimoji="0" lang="en-US" sz="3600" b="0" i="0" u="none" strike="noStrike" cap="none" normalizeH="0" baseline="0" dirty="0" smtClean="0">
                <a:ln>
                  <a:noFill/>
                </a:ln>
                <a:solidFill>
                  <a:schemeClr val="accent3">
                    <a:lumMod val="50000"/>
                  </a:schemeClr>
                </a:solidFill>
                <a:effectLst/>
                <a:latin typeface="Tahoma" pitchFamily="-110" charset="0"/>
              </a:rPr>
              <a:t>Try</a:t>
            </a:r>
            <a:r>
              <a:rPr kumimoji="0" lang="en-US" sz="3600" b="0" i="0" u="none" strike="noStrike" cap="none" normalizeH="0" dirty="0" smtClean="0">
                <a:ln>
                  <a:noFill/>
                </a:ln>
                <a:solidFill>
                  <a:schemeClr val="accent3">
                    <a:lumMod val="50000"/>
                  </a:schemeClr>
                </a:solidFill>
                <a:effectLst/>
                <a:latin typeface="Tahoma" pitchFamily="-110" charset="0"/>
              </a:rPr>
              <a:t> again please!</a:t>
            </a:r>
            <a:endParaRPr kumimoji="0" lang="en-US" sz="3600" b="0" i="0" u="none" strike="noStrike" cap="none" normalizeH="0" baseline="0" dirty="0">
              <a:ln>
                <a:noFill/>
              </a:ln>
              <a:solidFill>
                <a:schemeClr val="accent3">
                  <a:lumMod val="50000"/>
                </a:schemeClr>
              </a:solidFill>
              <a:effectLst/>
              <a:latin typeface="Tahoma" pitchFamily="-110" charset="0"/>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Action Button: Forward or Next 3">
            <a:hlinkClick r:id="" action="ppaction://hlinkshowjump?jump=nextslide" highlightClick="1"/>
          </p:cNvPr>
          <p:cNvSpPr/>
          <p:nvPr/>
        </p:nvSpPr>
        <p:spPr bwMode="auto">
          <a:xfrm>
            <a:off x="7772400" y="6019800"/>
            <a:ext cx="1371600" cy="838200"/>
          </a:xfrm>
          <a:prstGeom prst="actionButtonForwardNext">
            <a:avLst/>
          </a:prstGeom>
          <a:solidFill>
            <a:schemeClr val="accent3">
              <a:lumMod val="50000"/>
            </a:schemeClr>
          </a:solidFill>
          <a:ln w="9525" cap="flat" cmpd="sng" algn="ctr">
            <a:solidFill>
              <a:schemeClr val="accent3">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accent3">
                  <a:lumMod val="50000"/>
                </a:schemeClr>
              </a:solidFill>
              <a:effectLst/>
              <a:latin typeface="Tahoma" pitchFamily="-110" charset="0"/>
            </a:endParaRPr>
          </a:p>
        </p:txBody>
      </p:sp>
      <p:pic>
        <p:nvPicPr>
          <p:cNvPr id="6" name="Picture 5"/>
          <p:cNvPicPr>
            <a:picLocks noChangeAspect="1"/>
          </p:cNvPicPr>
          <p:nvPr/>
        </p:nvPicPr>
        <p:blipFill>
          <a:blip r:embed="rId2"/>
          <a:stretch>
            <a:fillRect/>
          </a:stretch>
        </p:blipFill>
        <p:spPr>
          <a:xfrm>
            <a:off x="-1" y="169445"/>
            <a:ext cx="5350844" cy="6688555"/>
          </a:xfrm>
          <a:prstGeom prst="rect">
            <a:avLst/>
          </a:prstGeom>
        </p:spPr>
      </p:pic>
      <p:sp>
        <p:nvSpPr>
          <p:cNvPr id="3" name="Rounded Rectangular Callout 2"/>
          <p:cNvSpPr/>
          <p:nvPr/>
        </p:nvSpPr>
        <p:spPr bwMode="auto">
          <a:xfrm>
            <a:off x="5049218" y="1984375"/>
            <a:ext cx="3793157" cy="1655408"/>
          </a:xfrm>
          <a:prstGeom prst="wedgeRoundRectCallout">
            <a:avLst>
              <a:gd name="adj1" fmla="val -81921"/>
              <a:gd name="adj2" fmla="val -38604"/>
              <a:gd name="adj3" fmla="val 16667"/>
            </a:avLst>
          </a:prstGeom>
          <a:solidFill>
            <a:schemeClr val="accent3">
              <a:lumMod val="60000"/>
              <a:lumOff val="40000"/>
            </a:schemeClr>
          </a:solidFill>
          <a:ln w="38100" cap="flat" cmpd="sng" algn="ctr">
            <a:solidFill>
              <a:schemeClr val="accent3">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3600" dirty="0" smtClean="0">
                <a:solidFill>
                  <a:schemeClr val="accent3">
                    <a:lumMod val="50000"/>
                  </a:schemeClr>
                </a:solidFill>
              </a:rPr>
              <a:t>Great job!  You did it!</a:t>
            </a:r>
            <a:endParaRPr kumimoji="0" lang="en-US" sz="3600" b="0" i="0" u="none" strike="noStrike" cap="none" normalizeH="0" baseline="0" dirty="0">
              <a:ln>
                <a:noFill/>
              </a:ln>
              <a:solidFill>
                <a:schemeClr val="accent3">
                  <a:lumMod val="50000"/>
                </a:schemeClr>
              </a:solidFill>
              <a:effectLst/>
              <a:latin typeface="Tahoma" pitchFamily="-110" charset="0"/>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Bevel 4">
            <a:hlinkClick r:id="rId2" action="ppaction://hlinksldjump"/>
          </p:cNvPr>
          <p:cNvSpPr/>
          <p:nvPr/>
        </p:nvSpPr>
        <p:spPr bwMode="auto">
          <a:xfrm>
            <a:off x="0" y="4959349"/>
            <a:ext cx="9144000" cy="644525"/>
          </a:xfrm>
          <a:prstGeom prst="bevel">
            <a:avLst>
              <a:gd name="adj" fmla="val 19013"/>
            </a:avLst>
          </a:prstGeom>
          <a:solidFill>
            <a:schemeClr val="accent3">
              <a:lumMod val="60000"/>
              <a:lumOff val="40000"/>
            </a:schemeClr>
          </a:solidFill>
          <a:ln w="9525" cap="flat" cmpd="sng" algn="ctr">
            <a:solidFill>
              <a:schemeClr val="accent3">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400" dirty="0" smtClean="0">
                <a:solidFill>
                  <a:schemeClr val="accent3">
                    <a:lumMod val="50000"/>
                  </a:schemeClr>
                </a:solidFill>
                <a:latin typeface="Tahoma" pitchFamily="-110" charset="0"/>
              </a:rPr>
              <a:t>Accomplishments and promises</a:t>
            </a:r>
            <a:endParaRPr kumimoji="0" lang="en-US" sz="2400" b="0" i="0" u="none" strike="noStrike" cap="none" normalizeH="0" baseline="0" dirty="0">
              <a:ln>
                <a:noFill/>
              </a:ln>
              <a:solidFill>
                <a:schemeClr val="accent3">
                  <a:lumMod val="50000"/>
                </a:schemeClr>
              </a:solidFill>
              <a:effectLst/>
              <a:latin typeface="Tahoma" pitchFamily="-110" charset="0"/>
            </a:endParaRPr>
          </a:p>
        </p:txBody>
      </p:sp>
      <p:sp>
        <p:nvSpPr>
          <p:cNvPr id="14" name="Title 1"/>
          <p:cNvSpPr txBox="1">
            <a:spLocks/>
          </p:cNvSpPr>
          <p:nvPr/>
        </p:nvSpPr>
        <p:spPr>
          <a:xfrm>
            <a:off x="2968625" y="0"/>
            <a:ext cx="4711654" cy="769204"/>
          </a:xfrm>
          <a:prstGeom prst="rect">
            <a:avLst/>
          </a:prstGeom>
          <a:solidFill>
            <a:schemeClr val="accent3">
              <a:lumMod val="50000"/>
            </a:schemeClr>
          </a:solidFill>
          <a:ln w="76200" cap="rnd">
            <a:solidFill>
              <a:schemeClr val="accent3">
                <a:lumMod val="60000"/>
                <a:lumOff val="40000"/>
              </a:schemeClr>
            </a:solidFill>
            <a:prstDash val="solid"/>
            <a:round/>
          </a:ln>
        </p:spPr>
        <p:txBody>
          <a:bodyPr vert="horz" lIns="91440" tIns="45720" rIns="91440" bIns="45720" rtlCol="0" anchor="ctr">
            <a:norm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accent3">
                    <a:lumMod val="20000"/>
                    <a:lumOff val="80000"/>
                  </a:schemeClr>
                </a:solidFill>
                <a:effectLst/>
                <a:uLnTx/>
                <a:uFillTx/>
                <a:latin typeface="+mj-lt"/>
                <a:ea typeface="+mj-ea"/>
                <a:cs typeface="+mj-cs"/>
              </a:rPr>
              <a:t>Author’s Purpose</a:t>
            </a:r>
            <a:endParaRPr kumimoji="0" lang="en-US" sz="4400" b="0" i="0" u="none" strike="noStrike" kern="1200" cap="none" spc="0" normalizeH="0" baseline="0" noProof="0" dirty="0">
              <a:ln>
                <a:noFill/>
              </a:ln>
              <a:solidFill>
                <a:schemeClr val="accent3">
                  <a:lumMod val="20000"/>
                  <a:lumOff val="80000"/>
                </a:schemeClr>
              </a:solidFill>
              <a:effectLst/>
              <a:uLnTx/>
              <a:uFillTx/>
              <a:latin typeface="+mj-lt"/>
              <a:ea typeface="+mj-ea"/>
              <a:cs typeface="+mj-cs"/>
            </a:endParaRPr>
          </a:p>
        </p:txBody>
      </p:sp>
      <p:sp>
        <p:nvSpPr>
          <p:cNvPr id="9" name="Bevel 8">
            <a:hlinkClick r:id="" action="ppaction://hlinkshowjump?jump=nextslide"/>
          </p:cNvPr>
          <p:cNvSpPr/>
          <p:nvPr/>
        </p:nvSpPr>
        <p:spPr bwMode="auto">
          <a:xfrm>
            <a:off x="0" y="5603874"/>
            <a:ext cx="9144000" cy="644525"/>
          </a:xfrm>
          <a:prstGeom prst="bevel">
            <a:avLst>
              <a:gd name="adj" fmla="val 19013"/>
            </a:avLst>
          </a:prstGeom>
          <a:solidFill>
            <a:schemeClr val="accent3">
              <a:lumMod val="60000"/>
              <a:lumOff val="40000"/>
            </a:schemeClr>
          </a:solidFill>
          <a:ln w="9525" cap="flat" cmpd="sng" algn="ctr">
            <a:solidFill>
              <a:schemeClr val="accent3">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400" dirty="0" smtClean="0">
                <a:solidFill>
                  <a:schemeClr val="accent3">
                    <a:lumMod val="50000"/>
                  </a:schemeClr>
                </a:solidFill>
                <a:latin typeface="Tahoma" pitchFamily="-110" charset="0"/>
              </a:rPr>
              <a:t>Grades and behavior</a:t>
            </a:r>
            <a:endParaRPr kumimoji="0" lang="en-US" sz="2400" b="0" i="0" u="none" strike="noStrike" cap="none" normalizeH="0" baseline="0" dirty="0">
              <a:ln>
                <a:noFill/>
              </a:ln>
              <a:solidFill>
                <a:schemeClr val="accent3">
                  <a:lumMod val="50000"/>
                </a:schemeClr>
              </a:solidFill>
              <a:effectLst/>
              <a:latin typeface="Tahoma" pitchFamily="-110" charset="0"/>
            </a:endParaRPr>
          </a:p>
        </p:txBody>
      </p:sp>
      <p:sp>
        <p:nvSpPr>
          <p:cNvPr id="10" name="Bevel 9">
            <a:hlinkClick r:id="" action="ppaction://hlinkshowjump?jump=nextslide"/>
          </p:cNvPr>
          <p:cNvSpPr/>
          <p:nvPr/>
        </p:nvSpPr>
        <p:spPr bwMode="auto">
          <a:xfrm>
            <a:off x="0" y="6213475"/>
            <a:ext cx="9144000" cy="644525"/>
          </a:xfrm>
          <a:prstGeom prst="bevel">
            <a:avLst>
              <a:gd name="adj" fmla="val 19013"/>
            </a:avLst>
          </a:prstGeom>
          <a:solidFill>
            <a:schemeClr val="accent3">
              <a:lumMod val="60000"/>
              <a:lumOff val="40000"/>
            </a:schemeClr>
          </a:solidFill>
          <a:ln w="9525" cap="flat" cmpd="sng" algn="ctr">
            <a:solidFill>
              <a:schemeClr val="accent3">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400" dirty="0" smtClean="0">
                <a:solidFill>
                  <a:schemeClr val="accent3">
                    <a:lumMod val="50000"/>
                  </a:schemeClr>
                </a:solidFill>
                <a:latin typeface="Tahoma" pitchFamily="-110" charset="0"/>
              </a:rPr>
              <a:t>Family and friends</a:t>
            </a:r>
            <a:endParaRPr kumimoji="0" lang="en-US" sz="2400" b="0" i="0" u="none" strike="noStrike" cap="none" normalizeH="0" baseline="0" dirty="0">
              <a:ln>
                <a:noFill/>
              </a:ln>
              <a:solidFill>
                <a:schemeClr val="accent3">
                  <a:lumMod val="50000"/>
                </a:schemeClr>
              </a:solidFill>
              <a:effectLst/>
              <a:latin typeface="Tahoma" pitchFamily="-110" charset="0"/>
            </a:endParaRPr>
          </a:p>
        </p:txBody>
      </p:sp>
      <p:sp>
        <p:nvSpPr>
          <p:cNvPr id="15" name="TextBox 14"/>
          <p:cNvSpPr txBox="1"/>
          <p:nvPr/>
        </p:nvSpPr>
        <p:spPr>
          <a:xfrm>
            <a:off x="0" y="4434959"/>
            <a:ext cx="9417963" cy="461665"/>
          </a:xfrm>
          <a:prstGeom prst="rect">
            <a:avLst/>
          </a:prstGeom>
          <a:noFill/>
        </p:spPr>
        <p:txBody>
          <a:bodyPr wrap="none" rtlCol="0">
            <a:spAutoFit/>
          </a:bodyPr>
          <a:lstStyle/>
          <a:p>
            <a:r>
              <a:rPr lang="en-US" sz="2400" dirty="0" smtClean="0"/>
              <a:t>The author tried to persuade us to vote for Carl by telling about his ____.	</a:t>
            </a:r>
          </a:p>
        </p:txBody>
      </p:sp>
      <p:sp>
        <p:nvSpPr>
          <p:cNvPr id="11" name="Rectangle 10"/>
          <p:cNvSpPr/>
          <p:nvPr/>
        </p:nvSpPr>
        <p:spPr>
          <a:xfrm>
            <a:off x="2988351" y="1259176"/>
            <a:ext cx="5842000" cy="2677656"/>
          </a:xfrm>
          <a:prstGeom prst="rect">
            <a:avLst/>
          </a:prstGeom>
        </p:spPr>
        <p:txBody>
          <a:bodyPr wrap="square">
            <a:spAutoFit/>
          </a:bodyPr>
          <a:lstStyle/>
          <a:p>
            <a:r>
              <a:rPr lang="en-US" sz="2400" dirty="0" smtClean="0"/>
              <a:t>Vote for Carl for class president! Carl is a leader! Last year in fourth grade, he was a great vice-president. This year he volunteers to help with after-school clubs. He will do great things for our class! Carl promises more school dances. And better choices at lunch. So vote for Carl for class president</a:t>
            </a:r>
            <a:endParaRPr lang="en-US" sz="2400" dirty="0"/>
          </a:p>
        </p:txBody>
      </p:sp>
      <p:pic>
        <p:nvPicPr>
          <p:cNvPr id="13" name="Picture 12"/>
          <p:cNvPicPr>
            <a:picLocks noChangeAspect="1"/>
          </p:cNvPicPr>
          <p:nvPr/>
        </p:nvPicPr>
        <p:blipFill>
          <a:blip r:embed="rId3"/>
          <a:stretch>
            <a:fillRect/>
          </a:stretch>
        </p:blipFill>
        <p:spPr>
          <a:xfrm>
            <a:off x="0" y="0"/>
            <a:ext cx="2959100" cy="4445000"/>
          </a:xfrm>
          <a:prstGeom prst="rect">
            <a:avLst/>
          </a:prstGeom>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Action Button: Back or Previous 3">
            <a:hlinkClick r:id="" action="ppaction://hlinkshowjump?jump=previousslide" highlightClick="1"/>
          </p:cNvPr>
          <p:cNvSpPr/>
          <p:nvPr/>
        </p:nvSpPr>
        <p:spPr bwMode="auto">
          <a:xfrm>
            <a:off x="7924800" y="5943600"/>
            <a:ext cx="1219200" cy="914400"/>
          </a:xfrm>
          <a:prstGeom prst="actionButtonBackPrevious">
            <a:avLst/>
          </a:prstGeom>
          <a:solidFill>
            <a:schemeClr val="accent3">
              <a:lumMod val="50000"/>
            </a:schemeClr>
          </a:solidFill>
          <a:ln w="9525" cap="flat" cmpd="sng" algn="ctr">
            <a:solidFill>
              <a:schemeClr val="accent3">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accent3">
                  <a:lumMod val="50000"/>
                </a:schemeClr>
              </a:solidFill>
              <a:effectLst/>
              <a:latin typeface="Tahoma" pitchFamily="-110" charset="0"/>
            </a:endParaRPr>
          </a:p>
        </p:txBody>
      </p:sp>
      <p:pic>
        <p:nvPicPr>
          <p:cNvPr id="5" name="Picture 4"/>
          <p:cNvPicPr>
            <a:picLocks noChangeAspect="1"/>
          </p:cNvPicPr>
          <p:nvPr/>
        </p:nvPicPr>
        <p:blipFill>
          <a:blip r:embed="rId2"/>
          <a:stretch>
            <a:fillRect/>
          </a:stretch>
        </p:blipFill>
        <p:spPr>
          <a:xfrm flipH="1">
            <a:off x="-2" y="17103"/>
            <a:ext cx="4064001" cy="6840897"/>
          </a:xfrm>
          <a:prstGeom prst="rect">
            <a:avLst/>
          </a:prstGeom>
        </p:spPr>
      </p:pic>
      <p:sp>
        <p:nvSpPr>
          <p:cNvPr id="6" name="Rounded Rectangular Callout 5"/>
          <p:cNvSpPr/>
          <p:nvPr/>
        </p:nvSpPr>
        <p:spPr bwMode="auto">
          <a:xfrm>
            <a:off x="5191125" y="1843314"/>
            <a:ext cx="3048000" cy="2651998"/>
          </a:xfrm>
          <a:prstGeom prst="wedgeRoundRectCallout">
            <a:avLst>
              <a:gd name="adj1" fmla="val -98792"/>
              <a:gd name="adj2" fmla="val -42367"/>
              <a:gd name="adj3" fmla="val 16667"/>
            </a:avLst>
          </a:prstGeom>
          <a:solidFill>
            <a:schemeClr val="accent3">
              <a:lumMod val="60000"/>
              <a:lumOff val="40000"/>
            </a:schemeClr>
          </a:solidFill>
          <a:ln w="38100" cap="flat" cmpd="sng" algn="ctr">
            <a:solidFill>
              <a:schemeClr val="accent3">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3600" dirty="0" smtClean="0">
                <a:solidFill>
                  <a:schemeClr val="accent3">
                    <a:lumMod val="50000"/>
                  </a:schemeClr>
                </a:solidFill>
              </a:rPr>
              <a:t>Oh no!  </a:t>
            </a:r>
          </a:p>
          <a:p>
            <a:pPr marL="0" marR="0" indent="0" algn="ctr" defTabSz="914400" rtl="0" eaLnBrk="0" fontAlgn="base" latinLnBrk="0" hangingPunct="0">
              <a:lnSpc>
                <a:spcPct val="100000"/>
              </a:lnSpc>
              <a:spcBef>
                <a:spcPct val="0"/>
              </a:spcBef>
              <a:spcAft>
                <a:spcPct val="0"/>
              </a:spcAft>
              <a:buClrTx/>
              <a:buSzTx/>
              <a:buFontTx/>
              <a:buNone/>
              <a:tabLst/>
            </a:pPr>
            <a:r>
              <a:rPr kumimoji="0" lang="en-US" sz="3600" b="0" i="0" u="none" strike="noStrike" cap="none" normalizeH="0" baseline="0" dirty="0" smtClean="0">
                <a:ln>
                  <a:noFill/>
                </a:ln>
                <a:solidFill>
                  <a:schemeClr val="accent3">
                    <a:lumMod val="50000"/>
                  </a:schemeClr>
                </a:solidFill>
                <a:effectLst/>
                <a:latin typeface="Tahoma" pitchFamily="-110" charset="0"/>
              </a:rPr>
              <a:t>Try</a:t>
            </a:r>
            <a:r>
              <a:rPr kumimoji="0" lang="en-US" sz="3600" b="0" i="0" u="none" strike="noStrike" cap="none" normalizeH="0" dirty="0" smtClean="0">
                <a:ln>
                  <a:noFill/>
                </a:ln>
                <a:solidFill>
                  <a:schemeClr val="accent3">
                    <a:lumMod val="50000"/>
                  </a:schemeClr>
                </a:solidFill>
                <a:effectLst/>
                <a:latin typeface="Tahoma" pitchFamily="-110" charset="0"/>
              </a:rPr>
              <a:t> again please!</a:t>
            </a:r>
            <a:endParaRPr kumimoji="0" lang="en-US" sz="3600" b="0" i="0" u="none" strike="noStrike" cap="none" normalizeH="0" baseline="0" dirty="0">
              <a:ln>
                <a:noFill/>
              </a:ln>
              <a:solidFill>
                <a:schemeClr val="accent3">
                  <a:lumMod val="50000"/>
                </a:schemeClr>
              </a:solidFill>
              <a:effectLst/>
              <a:latin typeface="Tahoma" pitchFamily="-110" charset="0"/>
            </a:endParaRP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Action Button: Forward or Next 3">
            <a:hlinkClick r:id="" action="ppaction://hlinkshowjump?jump=nextslide" highlightClick="1"/>
          </p:cNvPr>
          <p:cNvSpPr/>
          <p:nvPr/>
        </p:nvSpPr>
        <p:spPr bwMode="auto">
          <a:xfrm>
            <a:off x="7772400" y="6019800"/>
            <a:ext cx="1371600" cy="838200"/>
          </a:xfrm>
          <a:prstGeom prst="actionButtonForwardNext">
            <a:avLst/>
          </a:prstGeom>
          <a:solidFill>
            <a:schemeClr val="accent3">
              <a:lumMod val="50000"/>
            </a:schemeClr>
          </a:solidFill>
          <a:ln w="9525" cap="flat" cmpd="sng" algn="ctr">
            <a:solidFill>
              <a:schemeClr val="accent3">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accent3">
                  <a:lumMod val="50000"/>
                </a:schemeClr>
              </a:solidFill>
              <a:effectLst/>
              <a:latin typeface="Tahoma" pitchFamily="-110" charset="0"/>
            </a:endParaRPr>
          </a:p>
        </p:txBody>
      </p:sp>
      <p:pic>
        <p:nvPicPr>
          <p:cNvPr id="6" name="Picture 5"/>
          <p:cNvPicPr>
            <a:picLocks noChangeAspect="1"/>
          </p:cNvPicPr>
          <p:nvPr/>
        </p:nvPicPr>
        <p:blipFill>
          <a:blip r:embed="rId2"/>
          <a:stretch>
            <a:fillRect/>
          </a:stretch>
        </p:blipFill>
        <p:spPr>
          <a:xfrm>
            <a:off x="-1" y="169445"/>
            <a:ext cx="5350844" cy="6688555"/>
          </a:xfrm>
          <a:prstGeom prst="rect">
            <a:avLst/>
          </a:prstGeom>
        </p:spPr>
      </p:pic>
      <p:sp>
        <p:nvSpPr>
          <p:cNvPr id="3" name="Rounded Rectangular Callout 2"/>
          <p:cNvSpPr/>
          <p:nvPr/>
        </p:nvSpPr>
        <p:spPr bwMode="auto">
          <a:xfrm>
            <a:off x="5049218" y="1984375"/>
            <a:ext cx="3793157" cy="1655408"/>
          </a:xfrm>
          <a:prstGeom prst="wedgeRoundRectCallout">
            <a:avLst>
              <a:gd name="adj1" fmla="val -81921"/>
              <a:gd name="adj2" fmla="val -38604"/>
              <a:gd name="adj3" fmla="val 16667"/>
            </a:avLst>
          </a:prstGeom>
          <a:solidFill>
            <a:schemeClr val="accent3">
              <a:lumMod val="60000"/>
              <a:lumOff val="40000"/>
            </a:schemeClr>
          </a:solidFill>
          <a:ln w="38100" cap="flat" cmpd="sng" algn="ctr">
            <a:solidFill>
              <a:schemeClr val="accent3">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3600" dirty="0" smtClean="0">
                <a:solidFill>
                  <a:schemeClr val="accent3">
                    <a:lumMod val="50000"/>
                  </a:schemeClr>
                </a:solidFill>
              </a:rPr>
              <a:t>Great job!  You did it!</a:t>
            </a:r>
            <a:endParaRPr kumimoji="0" lang="en-US" sz="3600" b="0" i="0" u="none" strike="noStrike" cap="none" normalizeH="0" baseline="0" dirty="0">
              <a:ln>
                <a:noFill/>
              </a:ln>
              <a:solidFill>
                <a:schemeClr val="accent3">
                  <a:lumMod val="50000"/>
                </a:schemeClr>
              </a:solidFill>
              <a:effectLst/>
              <a:latin typeface="Tahoma" pitchFamily="-110" charset="0"/>
            </a:endParaRP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Bevel 4">
            <a:hlinkClick r:id="rId2" action="ppaction://hlinksldjump"/>
          </p:cNvPr>
          <p:cNvSpPr/>
          <p:nvPr/>
        </p:nvSpPr>
        <p:spPr bwMode="auto">
          <a:xfrm>
            <a:off x="0" y="4959349"/>
            <a:ext cx="9144000" cy="644525"/>
          </a:xfrm>
          <a:prstGeom prst="bevel">
            <a:avLst>
              <a:gd name="adj" fmla="val 19013"/>
            </a:avLst>
          </a:prstGeom>
          <a:solidFill>
            <a:schemeClr val="accent3">
              <a:lumMod val="60000"/>
              <a:lumOff val="40000"/>
            </a:schemeClr>
          </a:solidFill>
          <a:ln w="9525" cap="flat" cmpd="sng" algn="ctr">
            <a:solidFill>
              <a:schemeClr val="accent3">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accent3">
                    <a:lumMod val="50000"/>
                  </a:schemeClr>
                </a:solidFill>
                <a:effectLst/>
                <a:latin typeface="Tahoma" pitchFamily="-110" charset="0"/>
              </a:rPr>
              <a:t>Inform</a:t>
            </a:r>
            <a:endParaRPr kumimoji="0" lang="en-US" sz="2400" b="0" i="0" u="none" strike="noStrike" cap="none" normalizeH="0" baseline="0" dirty="0">
              <a:ln>
                <a:noFill/>
              </a:ln>
              <a:solidFill>
                <a:schemeClr val="accent3">
                  <a:lumMod val="50000"/>
                </a:schemeClr>
              </a:solidFill>
              <a:effectLst/>
              <a:latin typeface="Tahoma" pitchFamily="-110" charset="0"/>
            </a:endParaRPr>
          </a:p>
        </p:txBody>
      </p:sp>
      <p:sp>
        <p:nvSpPr>
          <p:cNvPr id="14" name="Title 1"/>
          <p:cNvSpPr txBox="1">
            <a:spLocks/>
          </p:cNvSpPr>
          <p:nvPr/>
        </p:nvSpPr>
        <p:spPr>
          <a:xfrm>
            <a:off x="1879981" y="0"/>
            <a:ext cx="5800298" cy="769204"/>
          </a:xfrm>
          <a:prstGeom prst="rect">
            <a:avLst/>
          </a:prstGeom>
          <a:solidFill>
            <a:schemeClr val="accent3">
              <a:lumMod val="50000"/>
            </a:schemeClr>
          </a:solidFill>
          <a:ln w="76200" cap="rnd">
            <a:solidFill>
              <a:schemeClr val="accent3">
                <a:lumMod val="60000"/>
                <a:lumOff val="40000"/>
              </a:schemeClr>
            </a:solidFill>
            <a:prstDash val="solid"/>
            <a:round/>
          </a:ln>
        </p:spPr>
        <p:txBody>
          <a:bodyPr vert="horz" lIns="91440" tIns="45720" rIns="91440" bIns="45720" rtlCol="0" anchor="ctr">
            <a:norm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accent3">
                    <a:lumMod val="20000"/>
                    <a:lumOff val="80000"/>
                  </a:schemeClr>
                </a:solidFill>
                <a:effectLst/>
                <a:uLnTx/>
                <a:uFillTx/>
                <a:latin typeface="+mj-lt"/>
                <a:ea typeface="+mj-ea"/>
                <a:cs typeface="+mj-cs"/>
              </a:rPr>
              <a:t>Author’s Purpose</a:t>
            </a:r>
            <a:endParaRPr kumimoji="0" lang="en-US" sz="4400" b="0" i="0" u="none" strike="noStrike" kern="1200" cap="none" spc="0" normalizeH="0" baseline="0" noProof="0" dirty="0">
              <a:ln>
                <a:noFill/>
              </a:ln>
              <a:solidFill>
                <a:schemeClr val="accent3">
                  <a:lumMod val="20000"/>
                  <a:lumOff val="80000"/>
                </a:schemeClr>
              </a:solidFill>
              <a:effectLst/>
              <a:uLnTx/>
              <a:uFillTx/>
              <a:latin typeface="+mj-lt"/>
              <a:ea typeface="+mj-ea"/>
              <a:cs typeface="+mj-cs"/>
            </a:endParaRPr>
          </a:p>
        </p:txBody>
      </p:sp>
      <p:sp>
        <p:nvSpPr>
          <p:cNvPr id="9" name="Bevel 8">
            <a:hlinkClick r:id="" action="ppaction://hlinkshowjump?jump=nextslide"/>
          </p:cNvPr>
          <p:cNvSpPr/>
          <p:nvPr/>
        </p:nvSpPr>
        <p:spPr bwMode="auto">
          <a:xfrm>
            <a:off x="0" y="5603874"/>
            <a:ext cx="9144000" cy="644525"/>
          </a:xfrm>
          <a:prstGeom prst="bevel">
            <a:avLst>
              <a:gd name="adj" fmla="val 19013"/>
            </a:avLst>
          </a:prstGeom>
          <a:solidFill>
            <a:schemeClr val="accent3">
              <a:lumMod val="60000"/>
              <a:lumOff val="40000"/>
            </a:schemeClr>
          </a:solidFill>
          <a:ln w="9525" cap="flat" cmpd="sng" algn="ctr">
            <a:solidFill>
              <a:schemeClr val="accent3">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400" dirty="0" smtClean="0">
                <a:solidFill>
                  <a:schemeClr val="accent3">
                    <a:lumMod val="50000"/>
                  </a:schemeClr>
                </a:solidFill>
                <a:latin typeface="Tahoma" pitchFamily="-110" charset="0"/>
              </a:rPr>
              <a:t>Persuade</a:t>
            </a:r>
            <a:endParaRPr kumimoji="0" lang="en-US" sz="2400" b="0" i="0" u="none" strike="noStrike" cap="none" normalizeH="0" baseline="0" dirty="0">
              <a:ln>
                <a:noFill/>
              </a:ln>
              <a:solidFill>
                <a:schemeClr val="accent3">
                  <a:lumMod val="50000"/>
                </a:schemeClr>
              </a:solidFill>
              <a:effectLst/>
              <a:latin typeface="Tahoma" pitchFamily="-110" charset="0"/>
            </a:endParaRPr>
          </a:p>
        </p:txBody>
      </p:sp>
      <p:sp>
        <p:nvSpPr>
          <p:cNvPr id="10" name="Bevel 9">
            <a:hlinkClick r:id="" action="ppaction://hlinkshowjump?jump=nextslide"/>
          </p:cNvPr>
          <p:cNvSpPr/>
          <p:nvPr/>
        </p:nvSpPr>
        <p:spPr bwMode="auto">
          <a:xfrm>
            <a:off x="0" y="6213475"/>
            <a:ext cx="9144000" cy="644525"/>
          </a:xfrm>
          <a:prstGeom prst="bevel">
            <a:avLst>
              <a:gd name="adj" fmla="val 19013"/>
            </a:avLst>
          </a:prstGeom>
          <a:solidFill>
            <a:schemeClr val="accent3">
              <a:lumMod val="60000"/>
              <a:lumOff val="40000"/>
            </a:schemeClr>
          </a:solidFill>
          <a:ln w="9525" cap="flat" cmpd="sng" algn="ctr">
            <a:solidFill>
              <a:schemeClr val="accent3">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400" dirty="0" smtClean="0">
                <a:solidFill>
                  <a:schemeClr val="accent3">
                    <a:lumMod val="50000"/>
                  </a:schemeClr>
                </a:solidFill>
                <a:latin typeface="Tahoma" pitchFamily="-110" charset="0"/>
              </a:rPr>
              <a:t>Entertain</a:t>
            </a:r>
            <a:endParaRPr kumimoji="0" lang="en-US" sz="2400" b="0" i="0" u="none" strike="noStrike" cap="none" normalizeH="0" baseline="0" dirty="0">
              <a:ln>
                <a:noFill/>
              </a:ln>
              <a:solidFill>
                <a:schemeClr val="accent3">
                  <a:lumMod val="50000"/>
                </a:schemeClr>
              </a:solidFill>
              <a:effectLst/>
              <a:latin typeface="Tahoma" pitchFamily="-110" charset="0"/>
            </a:endParaRPr>
          </a:p>
        </p:txBody>
      </p:sp>
      <p:sp>
        <p:nvSpPr>
          <p:cNvPr id="12" name="Rectangle 11"/>
          <p:cNvSpPr/>
          <p:nvPr/>
        </p:nvSpPr>
        <p:spPr>
          <a:xfrm>
            <a:off x="2988351" y="1259176"/>
            <a:ext cx="5842000" cy="2677656"/>
          </a:xfrm>
          <a:prstGeom prst="rect">
            <a:avLst/>
          </a:prstGeom>
        </p:spPr>
        <p:txBody>
          <a:bodyPr wrap="square">
            <a:spAutoFit/>
          </a:bodyPr>
          <a:lstStyle/>
          <a:p>
            <a:r>
              <a:rPr lang="en-US" sz="2400" dirty="0" smtClean="0"/>
              <a:t>First, turn up the hem and press it into place. Then turn under a small edge on the inside of the hem. Press that, too. Next, pin the hem in place. Then thread a needle. Sew the hem in place. Use longer stitches on the inside and smaller stitches on the outside. That way, the stitches will barely show</a:t>
            </a:r>
            <a:endParaRPr lang="en-US" sz="2400" dirty="0"/>
          </a:p>
        </p:txBody>
      </p:sp>
      <p:sp>
        <p:nvSpPr>
          <p:cNvPr id="15" name="TextBox 14"/>
          <p:cNvSpPr txBox="1"/>
          <p:nvPr/>
        </p:nvSpPr>
        <p:spPr>
          <a:xfrm>
            <a:off x="269875" y="4434959"/>
            <a:ext cx="5859146" cy="461665"/>
          </a:xfrm>
          <a:prstGeom prst="rect">
            <a:avLst/>
          </a:prstGeom>
          <a:noFill/>
        </p:spPr>
        <p:txBody>
          <a:bodyPr wrap="none" rtlCol="0">
            <a:spAutoFit/>
          </a:bodyPr>
          <a:lstStyle/>
          <a:p>
            <a:r>
              <a:rPr lang="en-US" sz="2400" dirty="0" smtClean="0"/>
              <a:t>What is the author’s purpose for writing this?</a:t>
            </a:r>
            <a:endParaRPr lang="en-US" sz="2400" dirty="0"/>
          </a:p>
        </p:txBody>
      </p:sp>
      <p:pic>
        <p:nvPicPr>
          <p:cNvPr id="11" name="Picture 10"/>
          <p:cNvPicPr>
            <a:picLocks noChangeAspect="1"/>
          </p:cNvPicPr>
          <p:nvPr/>
        </p:nvPicPr>
        <p:blipFill>
          <a:blip r:embed="rId3"/>
          <a:stretch>
            <a:fillRect/>
          </a:stretch>
        </p:blipFill>
        <p:spPr>
          <a:xfrm flipH="1">
            <a:off x="-213108" y="222249"/>
            <a:ext cx="3419857" cy="4434959"/>
          </a:xfrm>
          <a:prstGeom prst="rect">
            <a:avLst/>
          </a:prstGeom>
        </p:spPr>
      </p:pic>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Action Button: Back or Previous 3">
            <a:hlinkClick r:id="" action="ppaction://hlinkshowjump?jump=previousslide" highlightClick="1"/>
          </p:cNvPr>
          <p:cNvSpPr/>
          <p:nvPr/>
        </p:nvSpPr>
        <p:spPr bwMode="auto">
          <a:xfrm>
            <a:off x="7924800" y="5943600"/>
            <a:ext cx="1219200" cy="914400"/>
          </a:xfrm>
          <a:prstGeom prst="actionButtonBackPrevious">
            <a:avLst/>
          </a:prstGeom>
          <a:solidFill>
            <a:schemeClr val="accent3">
              <a:lumMod val="50000"/>
            </a:schemeClr>
          </a:solidFill>
          <a:ln w="9525" cap="flat" cmpd="sng" algn="ctr">
            <a:solidFill>
              <a:schemeClr val="accent3">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accent3">
                  <a:lumMod val="50000"/>
                </a:schemeClr>
              </a:solidFill>
              <a:effectLst/>
              <a:latin typeface="Tahoma" pitchFamily="-110" charset="0"/>
            </a:endParaRPr>
          </a:p>
        </p:txBody>
      </p:sp>
      <p:pic>
        <p:nvPicPr>
          <p:cNvPr id="5" name="Picture 4"/>
          <p:cNvPicPr>
            <a:picLocks noChangeAspect="1"/>
          </p:cNvPicPr>
          <p:nvPr/>
        </p:nvPicPr>
        <p:blipFill>
          <a:blip r:embed="rId2"/>
          <a:stretch>
            <a:fillRect/>
          </a:stretch>
        </p:blipFill>
        <p:spPr>
          <a:xfrm flipH="1">
            <a:off x="-2" y="17103"/>
            <a:ext cx="4064001" cy="6840897"/>
          </a:xfrm>
          <a:prstGeom prst="rect">
            <a:avLst/>
          </a:prstGeom>
        </p:spPr>
      </p:pic>
      <p:sp>
        <p:nvSpPr>
          <p:cNvPr id="6" name="Rounded Rectangular Callout 5"/>
          <p:cNvSpPr/>
          <p:nvPr/>
        </p:nvSpPr>
        <p:spPr bwMode="auto">
          <a:xfrm>
            <a:off x="5191125" y="1843314"/>
            <a:ext cx="3048000" cy="2651998"/>
          </a:xfrm>
          <a:prstGeom prst="wedgeRoundRectCallout">
            <a:avLst>
              <a:gd name="adj1" fmla="val -98792"/>
              <a:gd name="adj2" fmla="val -42367"/>
              <a:gd name="adj3" fmla="val 16667"/>
            </a:avLst>
          </a:prstGeom>
          <a:solidFill>
            <a:schemeClr val="accent3">
              <a:lumMod val="60000"/>
              <a:lumOff val="40000"/>
            </a:schemeClr>
          </a:solidFill>
          <a:ln w="38100" cap="flat" cmpd="sng" algn="ctr">
            <a:solidFill>
              <a:schemeClr val="accent3">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3600" dirty="0" smtClean="0">
                <a:solidFill>
                  <a:schemeClr val="accent3">
                    <a:lumMod val="50000"/>
                  </a:schemeClr>
                </a:solidFill>
              </a:rPr>
              <a:t>Oh no!  </a:t>
            </a:r>
          </a:p>
          <a:p>
            <a:pPr marL="0" marR="0" indent="0" algn="ctr" defTabSz="914400" rtl="0" eaLnBrk="0" fontAlgn="base" latinLnBrk="0" hangingPunct="0">
              <a:lnSpc>
                <a:spcPct val="100000"/>
              </a:lnSpc>
              <a:spcBef>
                <a:spcPct val="0"/>
              </a:spcBef>
              <a:spcAft>
                <a:spcPct val="0"/>
              </a:spcAft>
              <a:buClrTx/>
              <a:buSzTx/>
              <a:buFontTx/>
              <a:buNone/>
              <a:tabLst/>
            </a:pPr>
            <a:r>
              <a:rPr kumimoji="0" lang="en-US" sz="3600" b="0" i="0" u="none" strike="noStrike" cap="none" normalizeH="0" baseline="0" dirty="0" smtClean="0">
                <a:ln>
                  <a:noFill/>
                </a:ln>
                <a:solidFill>
                  <a:schemeClr val="accent3">
                    <a:lumMod val="50000"/>
                  </a:schemeClr>
                </a:solidFill>
                <a:effectLst/>
                <a:latin typeface="Tahoma" pitchFamily="-110" charset="0"/>
              </a:rPr>
              <a:t>Try</a:t>
            </a:r>
            <a:r>
              <a:rPr kumimoji="0" lang="en-US" sz="3600" b="0" i="0" u="none" strike="noStrike" cap="none" normalizeH="0" dirty="0" smtClean="0">
                <a:ln>
                  <a:noFill/>
                </a:ln>
                <a:solidFill>
                  <a:schemeClr val="accent3">
                    <a:lumMod val="50000"/>
                  </a:schemeClr>
                </a:solidFill>
                <a:effectLst/>
                <a:latin typeface="Tahoma" pitchFamily="-110" charset="0"/>
              </a:rPr>
              <a:t> again please!</a:t>
            </a:r>
            <a:endParaRPr kumimoji="0" lang="en-US" sz="3600" b="0" i="0" u="none" strike="noStrike" cap="none" normalizeH="0" baseline="0" dirty="0">
              <a:ln>
                <a:noFill/>
              </a:ln>
              <a:solidFill>
                <a:schemeClr val="accent3">
                  <a:lumMod val="50000"/>
                </a:schemeClr>
              </a:solidFill>
              <a:effectLst/>
              <a:latin typeface="Tahoma" pitchFamily="-110" charset="0"/>
            </a:endParaRP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Action Button: Forward or Next 3">
            <a:hlinkClick r:id="" action="ppaction://hlinkshowjump?jump=nextslide" highlightClick="1"/>
          </p:cNvPr>
          <p:cNvSpPr/>
          <p:nvPr/>
        </p:nvSpPr>
        <p:spPr bwMode="auto">
          <a:xfrm>
            <a:off x="7772400" y="6019800"/>
            <a:ext cx="1371600" cy="838200"/>
          </a:xfrm>
          <a:prstGeom prst="actionButtonForwardNext">
            <a:avLst/>
          </a:prstGeom>
          <a:solidFill>
            <a:schemeClr val="accent3">
              <a:lumMod val="50000"/>
            </a:schemeClr>
          </a:solidFill>
          <a:ln w="9525" cap="flat" cmpd="sng" algn="ctr">
            <a:solidFill>
              <a:schemeClr val="accent3">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accent3">
                  <a:lumMod val="50000"/>
                </a:schemeClr>
              </a:solidFill>
              <a:effectLst/>
              <a:latin typeface="Tahoma" pitchFamily="-110" charset="0"/>
            </a:endParaRPr>
          </a:p>
        </p:txBody>
      </p:sp>
      <p:pic>
        <p:nvPicPr>
          <p:cNvPr id="6" name="Picture 5"/>
          <p:cNvPicPr>
            <a:picLocks noChangeAspect="1"/>
          </p:cNvPicPr>
          <p:nvPr/>
        </p:nvPicPr>
        <p:blipFill>
          <a:blip r:embed="rId2"/>
          <a:stretch>
            <a:fillRect/>
          </a:stretch>
        </p:blipFill>
        <p:spPr>
          <a:xfrm>
            <a:off x="-1" y="169445"/>
            <a:ext cx="5350844" cy="6688555"/>
          </a:xfrm>
          <a:prstGeom prst="rect">
            <a:avLst/>
          </a:prstGeom>
        </p:spPr>
      </p:pic>
      <p:sp>
        <p:nvSpPr>
          <p:cNvPr id="3" name="Rounded Rectangular Callout 2"/>
          <p:cNvSpPr/>
          <p:nvPr/>
        </p:nvSpPr>
        <p:spPr bwMode="auto">
          <a:xfrm>
            <a:off x="5049218" y="1984375"/>
            <a:ext cx="3793157" cy="1655408"/>
          </a:xfrm>
          <a:prstGeom prst="wedgeRoundRectCallout">
            <a:avLst>
              <a:gd name="adj1" fmla="val -81921"/>
              <a:gd name="adj2" fmla="val -38604"/>
              <a:gd name="adj3" fmla="val 16667"/>
            </a:avLst>
          </a:prstGeom>
          <a:solidFill>
            <a:schemeClr val="accent3">
              <a:lumMod val="60000"/>
              <a:lumOff val="40000"/>
            </a:schemeClr>
          </a:solidFill>
          <a:ln w="38100" cap="flat" cmpd="sng" algn="ctr">
            <a:solidFill>
              <a:schemeClr val="accent3">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3600" dirty="0" smtClean="0">
                <a:solidFill>
                  <a:schemeClr val="accent3">
                    <a:lumMod val="50000"/>
                  </a:schemeClr>
                </a:solidFill>
              </a:rPr>
              <a:t>Great job!  You did it!</a:t>
            </a:r>
            <a:endParaRPr kumimoji="0" lang="en-US" sz="3600" b="0" i="0" u="none" strike="noStrike" cap="none" normalizeH="0" baseline="0" dirty="0">
              <a:ln>
                <a:noFill/>
              </a:ln>
              <a:solidFill>
                <a:schemeClr val="accent3">
                  <a:lumMod val="50000"/>
                </a:schemeClr>
              </a:solidFill>
              <a:effectLst/>
              <a:latin typeface="Tahoma" pitchFamily="-110" charset="0"/>
            </a:endParaRP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Bevel 4">
            <a:hlinkClick r:id="" action="ppaction://hlinkshowjump?jump=nextslide"/>
          </p:cNvPr>
          <p:cNvSpPr/>
          <p:nvPr/>
        </p:nvSpPr>
        <p:spPr bwMode="auto">
          <a:xfrm>
            <a:off x="0" y="4959349"/>
            <a:ext cx="9144000" cy="644525"/>
          </a:xfrm>
          <a:prstGeom prst="bevel">
            <a:avLst>
              <a:gd name="adj" fmla="val 19013"/>
            </a:avLst>
          </a:prstGeom>
          <a:solidFill>
            <a:schemeClr val="accent3">
              <a:lumMod val="60000"/>
              <a:lumOff val="40000"/>
            </a:schemeClr>
          </a:solidFill>
          <a:ln w="9525" cap="flat" cmpd="sng" algn="ctr">
            <a:solidFill>
              <a:schemeClr val="accent3">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400" dirty="0" smtClean="0">
                <a:solidFill>
                  <a:schemeClr val="accent3">
                    <a:lumMod val="50000"/>
                  </a:schemeClr>
                </a:solidFill>
                <a:latin typeface="Tahoma" pitchFamily="-110" charset="0"/>
              </a:rPr>
              <a:t>Use longer stitching on the inside</a:t>
            </a:r>
            <a:endParaRPr kumimoji="0" lang="en-US" sz="2400" b="0" i="0" u="none" strike="noStrike" cap="none" normalizeH="0" baseline="0" dirty="0">
              <a:ln>
                <a:noFill/>
              </a:ln>
              <a:solidFill>
                <a:schemeClr val="accent3">
                  <a:lumMod val="50000"/>
                </a:schemeClr>
              </a:solidFill>
              <a:effectLst/>
              <a:latin typeface="Tahoma" pitchFamily="-110" charset="0"/>
            </a:endParaRPr>
          </a:p>
        </p:txBody>
      </p:sp>
      <p:sp>
        <p:nvSpPr>
          <p:cNvPr id="14" name="Title 1"/>
          <p:cNvSpPr txBox="1">
            <a:spLocks/>
          </p:cNvSpPr>
          <p:nvPr/>
        </p:nvSpPr>
        <p:spPr>
          <a:xfrm>
            <a:off x="1879981" y="0"/>
            <a:ext cx="5800298" cy="769204"/>
          </a:xfrm>
          <a:prstGeom prst="rect">
            <a:avLst/>
          </a:prstGeom>
          <a:solidFill>
            <a:schemeClr val="accent3">
              <a:lumMod val="50000"/>
            </a:schemeClr>
          </a:solidFill>
          <a:ln w="76200" cap="rnd">
            <a:solidFill>
              <a:schemeClr val="accent3">
                <a:lumMod val="60000"/>
                <a:lumOff val="40000"/>
              </a:schemeClr>
            </a:solidFill>
            <a:prstDash val="solid"/>
            <a:round/>
          </a:ln>
        </p:spPr>
        <p:txBody>
          <a:bodyPr vert="horz" lIns="91440" tIns="45720" rIns="91440" bIns="45720" rtlCol="0" anchor="ctr">
            <a:norm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accent3">
                    <a:lumMod val="20000"/>
                    <a:lumOff val="80000"/>
                  </a:schemeClr>
                </a:solidFill>
                <a:effectLst/>
                <a:uLnTx/>
                <a:uFillTx/>
                <a:latin typeface="+mj-lt"/>
                <a:ea typeface="+mj-ea"/>
                <a:cs typeface="+mj-cs"/>
              </a:rPr>
              <a:t>Author’s Purpose</a:t>
            </a:r>
            <a:endParaRPr kumimoji="0" lang="en-US" sz="4400" b="0" i="0" u="none" strike="noStrike" kern="1200" cap="none" spc="0" normalizeH="0" baseline="0" noProof="0" dirty="0">
              <a:ln>
                <a:noFill/>
              </a:ln>
              <a:solidFill>
                <a:schemeClr val="accent3">
                  <a:lumMod val="20000"/>
                  <a:lumOff val="80000"/>
                </a:schemeClr>
              </a:solidFill>
              <a:effectLst/>
              <a:uLnTx/>
              <a:uFillTx/>
              <a:latin typeface="+mj-lt"/>
              <a:ea typeface="+mj-ea"/>
              <a:cs typeface="+mj-cs"/>
            </a:endParaRPr>
          </a:p>
        </p:txBody>
      </p:sp>
      <p:sp>
        <p:nvSpPr>
          <p:cNvPr id="9" name="Bevel 8">
            <a:hlinkClick r:id="rId2" action="ppaction://hlinksldjump"/>
          </p:cNvPr>
          <p:cNvSpPr/>
          <p:nvPr/>
        </p:nvSpPr>
        <p:spPr bwMode="auto">
          <a:xfrm>
            <a:off x="0" y="5603874"/>
            <a:ext cx="9144000" cy="644525"/>
          </a:xfrm>
          <a:prstGeom prst="bevel">
            <a:avLst>
              <a:gd name="adj" fmla="val 19013"/>
            </a:avLst>
          </a:prstGeom>
          <a:solidFill>
            <a:schemeClr val="accent3">
              <a:lumMod val="60000"/>
              <a:lumOff val="40000"/>
            </a:schemeClr>
          </a:solidFill>
          <a:ln w="9525" cap="flat" cmpd="sng" algn="ctr">
            <a:solidFill>
              <a:schemeClr val="accent3">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400" dirty="0" smtClean="0">
                <a:solidFill>
                  <a:schemeClr val="accent3">
                    <a:lumMod val="50000"/>
                  </a:schemeClr>
                </a:solidFill>
                <a:latin typeface="Tahoma" pitchFamily="-110" charset="0"/>
              </a:rPr>
              <a:t>Thread a needle</a:t>
            </a:r>
            <a:endParaRPr kumimoji="0" lang="en-US" sz="2400" b="0" i="0" u="none" strike="noStrike" cap="none" normalizeH="0" baseline="0" dirty="0">
              <a:ln>
                <a:noFill/>
              </a:ln>
              <a:solidFill>
                <a:schemeClr val="accent3">
                  <a:lumMod val="50000"/>
                </a:schemeClr>
              </a:solidFill>
              <a:effectLst/>
              <a:latin typeface="Tahoma" pitchFamily="-110" charset="0"/>
            </a:endParaRPr>
          </a:p>
        </p:txBody>
      </p:sp>
      <p:sp>
        <p:nvSpPr>
          <p:cNvPr id="10" name="Bevel 9">
            <a:hlinkClick r:id="" action="ppaction://hlinkshowjump?jump=nextslide"/>
          </p:cNvPr>
          <p:cNvSpPr/>
          <p:nvPr/>
        </p:nvSpPr>
        <p:spPr bwMode="auto">
          <a:xfrm>
            <a:off x="0" y="6213475"/>
            <a:ext cx="9144000" cy="644525"/>
          </a:xfrm>
          <a:prstGeom prst="bevel">
            <a:avLst>
              <a:gd name="adj" fmla="val 19013"/>
            </a:avLst>
          </a:prstGeom>
          <a:solidFill>
            <a:schemeClr val="accent3">
              <a:lumMod val="60000"/>
              <a:lumOff val="40000"/>
            </a:schemeClr>
          </a:solidFill>
          <a:ln w="9525" cap="flat" cmpd="sng" algn="ctr">
            <a:solidFill>
              <a:schemeClr val="accent3">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400" dirty="0" smtClean="0">
                <a:solidFill>
                  <a:schemeClr val="accent3">
                    <a:lumMod val="50000"/>
                  </a:schemeClr>
                </a:solidFill>
                <a:latin typeface="Tahoma" pitchFamily="-110" charset="0"/>
              </a:rPr>
              <a:t>Turn under a small edge on the inside of the hem</a:t>
            </a:r>
            <a:endParaRPr kumimoji="0" lang="en-US" sz="2400" b="0" i="0" u="none" strike="noStrike" cap="none" normalizeH="0" baseline="0" dirty="0">
              <a:ln>
                <a:noFill/>
              </a:ln>
              <a:solidFill>
                <a:schemeClr val="accent3">
                  <a:lumMod val="50000"/>
                </a:schemeClr>
              </a:solidFill>
              <a:effectLst/>
              <a:latin typeface="Tahoma" pitchFamily="-110" charset="0"/>
            </a:endParaRPr>
          </a:p>
        </p:txBody>
      </p:sp>
      <p:sp>
        <p:nvSpPr>
          <p:cNvPr id="15" name="TextBox 14"/>
          <p:cNvSpPr txBox="1"/>
          <p:nvPr/>
        </p:nvSpPr>
        <p:spPr>
          <a:xfrm>
            <a:off x="269875" y="4434959"/>
            <a:ext cx="5959985" cy="461665"/>
          </a:xfrm>
          <a:prstGeom prst="rect">
            <a:avLst/>
          </a:prstGeom>
          <a:noFill/>
        </p:spPr>
        <p:txBody>
          <a:bodyPr wrap="none" rtlCol="0">
            <a:spAutoFit/>
          </a:bodyPr>
          <a:lstStyle/>
          <a:p>
            <a:r>
              <a:rPr lang="en-US" sz="2400" dirty="0" smtClean="0"/>
              <a:t>What happens after you pin the hem in place?</a:t>
            </a:r>
            <a:endParaRPr lang="en-US" sz="2400" dirty="0"/>
          </a:p>
        </p:txBody>
      </p:sp>
      <p:sp>
        <p:nvSpPr>
          <p:cNvPr id="11" name="Rectangle 10"/>
          <p:cNvSpPr/>
          <p:nvPr/>
        </p:nvSpPr>
        <p:spPr>
          <a:xfrm>
            <a:off x="2988351" y="1259176"/>
            <a:ext cx="5842000" cy="2677656"/>
          </a:xfrm>
          <a:prstGeom prst="rect">
            <a:avLst/>
          </a:prstGeom>
        </p:spPr>
        <p:txBody>
          <a:bodyPr wrap="square">
            <a:spAutoFit/>
          </a:bodyPr>
          <a:lstStyle/>
          <a:p>
            <a:r>
              <a:rPr lang="en-US" sz="2400" dirty="0" smtClean="0"/>
              <a:t>First, turn up the hem and press it into place. Then turn under a small edge on the inside of the hem. Press that, too. Next, pin the hem in place. Then thread a needle. Sew the hem in place. Use longer stitches on the inside and smaller stitches on the outside. That way, the stitches will barely show</a:t>
            </a:r>
            <a:endParaRPr lang="en-US" sz="2400" dirty="0"/>
          </a:p>
        </p:txBody>
      </p:sp>
      <p:pic>
        <p:nvPicPr>
          <p:cNvPr id="13" name="Picture 12"/>
          <p:cNvPicPr>
            <a:picLocks noChangeAspect="1"/>
          </p:cNvPicPr>
          <p:nvPr/>
        </p:nvPicPr>
        <p:blipFill>
          <a:blip r:embed="rId3"/>
          <a:stretch>
            <a:fillRect/>
          </a:stretch>
        </p:blipFill>
        <p:spPr>
          <a:xfrm flipH="1">
            <a:off x="-213108" y="222249"/>
            <a:ext cx="3419857" cy="4434959"/>
          </a:xfrm>
          <a:prstGeom prst="rect">
            <a:avLst/>
          </a:prstGeom>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Action Button: Back or Previous 3">
            <a:hlinkClick r:id="" action="ppaction://hlinkshowjump?jump=previousslide" highlightClick="1"/>
          </p:cNvPr>
          <p:cNvSpPr/>
          <p:nvPr/>
        </p:nvSpPr>
        <p:spPr bwMode="auto">
          <a:xfrm>
            <a:off x="7924800" y="5943600"/>
            <a:ext cx="1219200" cy="914400"/>
          </a:xfrm>
          <a:prstGeom prst="actionButtonBackPrevious">
            <a:avLst/>
          </a:prstGeom>
          <a:solidFill>
            <a:schemeClr val="accent3">
              <a:lumMod val="50000"/>
            </a:schemeClr>
          </a:solidFill>
          <a:ln w="9525" cap="flat" cmpd="sng" algn="ctr">
            <a:solidFill>
              <a:schemeClr val="accent3">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accent3">
                  <a:lumMod val="50000"/>
                </a:schemeClr>
              </a:solidFill>
              <a:effectLst/>
              <a:latin typeface="Tahoma" pitchFamily="-110" charset="0"/>
            </a:endParaRPr>
          </a:p>
        </p:txBody>
      </p:sp>
      <p:pic>
        <p:nvPicPr>
          <p:cNvPr id="5" name="Picture 4"/>
          <p:cNvPicPr>
            <a:picLocks noChangeAspect="1"/>
          </p:cNvPicPr>
          <p:nvPr/>
        </p:nvPicPr>
        <p:blipFill>
          <a:blip r:embed="rId2"/>
          <a:stretch>
            <a:fillRect/>
          </a:stretch>
        </p:blipFill>
        <p:spPr>
          <a:xfrm flipH="1">
            <a:off x="-2" y="17103"/>
            <a:ext cx="4064001" cy="6840897"/>
          </a:xfrm>
          <a:prstGeom prst="rect">
            <a:avLst/>
          </a:prstGeom>
        </p:spPr>
      </p:pic>
      <p:sp>
        <p:nvSpPr>
          <p:cNvPr id="6" name="Rounded Rectangular Callout 5"/>
          <p:cNvSpPr/>
          <p:nvPr/>
        </p:nvSpPr>
        <p:spPr bwMode="auto">
          <a:xfrm>
            <a:off x="5191125" y="1843314"/>
            <a:ext cx="3048000" cy="2651998"/>
          </a:xfrm>
          <a:prstGeom prst="wedgeRoundRectCallout">
            <a:avLst>
              <a:gd name="adj1" fmla="val -98792"/>
              <a:gd name="adj2" fmla="val -42367"/>
              <a:gd name="adj3" fmla="val 16667"/>
            </a:avLst>
          </a:prstGeom>
          <a:solidFill>
            <a:schemeClr val="accent3">
              <a:lumMod val="60000"/>
              <a:lumOff val="40000"/>
            </a:schemeClr>
          </a:solidFill>
          <a:ln w="38100" cap="flat" cmpd="sng" algn="ctr">
            <a:solidFill>
              <a:schemeClr val="accent3">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3600" dirty="0" smtClean="0">
                <a:solidFill>
                  <a:schemeClr val="accent3">
                    <a:lumMod val="50000"/>
                  </a:schemeClr>
                </a:solidFill>
              </a:rPr>
              <a:t>Oh no!  </a:t>
            </a:r>
          </a:p>
          <a:p>
            <a:pPr marL="0" marR="0" indent="0" algn="ctr" defTabSz="914400" rtl="0" eaLnBrk="0" fontAlgn="base" latinLnBrk="0" hangingPunct="0">
              <a:lnSpc>
                <a:spcPct val="100000"/>
              </a:lnSpc>
              <a:spcBef>
                <a:spcPct val="0"/>
              </a:spcBef>
              <a:spcAft>
                <a:spcPct val="0"/>
              </a:spcAft>
              <a:buClrTx/>
              <a:buSzTx/>
              <a:buFontTx/>
              <a:buNone/>
              <a:tabLst/>
            </a:pPr>
            <a:r>
              <a:rPr kumimoji="0" lang="en-US" sz="3600" b="0" i="0" u="none" strike="noStrike" cap="none" normalizeH="0" baseline="0" dirty="0" smtClean="0">
                <a:ln>
                  <a:noFill/>
                </a:ln>
                <a:solidFill>
                  <a:schemeClr val="accent3">
                    <a:lumMod val="50000"/>
                  </a:schemeClr>
                </a:solidFill>
                <a:effectLst/>
                <a:latin typeface="Tahoma" pitchFamily="-110" charset="0"/>
              </a:rPr>
              <a:t>Try</a:t>
            </a:r>
            <a:r>
              <a:rPr kumimoji="0" lang="en-US" sz="3600" b="0" i="0" u="none" strike="noStrike" cap="none" normalizeH="0" dirty="0" smtClean="0">
                <a:ln>
                  <a:noFill/>
                </a:ln>
                <a:solidFill>
                  <a:schemeClr val="accent3">
                    <a:lumMod val="50000"/>
                  </a:schemeClr>
                </a:solidFill>
                <a:effectLst/>
                <a:latin typeface="Tahoma" pitchFamily="-110" charset="0"/>
              </a:rPr>
              <a:t> again please!</a:t>
            </a:r>
            <a:endParaRPr kumimoji="0" lang="en-US" sz="3600" b="0" i="0" u="none" strike="noStrike" cap="none" normalizeH="0" baseline="0" dirty="0">
              <a:ln>
                <a:noFill/>
              </a:ln>
              <a:solidFill>
                <a:schemeClr val="accent3">
                  <a:lumMod val="50000"/>
                </a:schemeClr>
              </a:solidFill>
              <a:effectLst/>
              <a:latin typeface="Tahoma" pitchFamily="-110" charset="0"/>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457200" y="5225143"/>
            <a:ext cx="8229600" cy="1446550"/>
          </a:xfrm>
          <a:prstGeom prst="rect">
            <a:avLst/>
          </a:prstGeom>
          <a:solidFill>
            <a:schemeClr val="accent3">
              <a:lumMod val="50000"/>
            </a:schemeClr>
          </a:solidFill>
          <a:ln w="76200">
            <a:solidFill>
              <a:schemeClr val="accent3">
                <a:lumMod val="40000"/>
                <a:lumOff val="60000"/>
              </a:schemeClr>
            </a:solidFill>
          </a:ln>
        </p:spPr>
        <p:txBody>
          <a:bodyPr wrap="square" rtlCol="0">
            <a:spAutoFit/>
          </a:bodyPr>
          <a:lstStyle/>
          <a:p>
            <a:pPr algn="ctr"/>
            <a:r>
              <a:rPr lang="en-US" sz="4400" dirty="0" smtClean="0">
                <a:solidFill>
                  <a:schemeClr val="accent3">
                    <a:lumMod val="20000"/>
                    <a:lumOff val="80000"/>
                  </a:schemeClr>
                </a:solidFill>
              </a:rPr>
              <a:t>Let’s see how you do recognizing the author’s purpose for writing!</a:t>
            </a:r>
            <a:endParaRPr lang="en-US" sz="4400" dirty="0">
              <a:solidFill>
                <a:schemeClr val="accent3">
                  <a:lumMod val="20000"/>
                  <a:lumOff val="80000"/>
                </a:schemeClr>
              </a:solidFill>
            </a:endParaRPr>
          </a:p>
        </p:txBody>
      </p:sp>
      <p:pic>
        <p:nvPicPr>
          <p:cNvPr id="6" name="Picture 5"/>
          <p:cNvPicPr>
            <a:picLocks noChangeAspect="1"/>
          </p:cNvPicPr>
          <p:nvPr/>
        </p:nvPicPr>
        <p:blipFill>
          <a:blip r:embed="rId2"/>
          <a:stretch>
            <a:fillRect/>
          </a:stretch>
        </p:blipFill>
        <p:spPr>
          <a:xfrm>
            <a:off x="2349499" y="278493"/>
            <a:ext cx="4746625" cy="4611007"/>
          </a:xfrm>
          <a:prstGeom prst="rect">
            <a:avLst/>
          </a:prstGeom>
          <a:ln w="76200" cmpd="sng">
            <a:solidFill>
              <a:schemeClr val="accent3">
                <a:lumMod val="60000"/>
                <a:lumOff val="40000"/>
              </a:schemeClr>
            </a:solidFill>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Action Button: Forward or Next 3">
            <a:hlinkClick r:id="" action="ppaction://hlinkshowjump?jump=nextslide" highlightClick="1"/>
          </p:cNvPr>
          <p:cNvSpPr/>
          <p:nvPr/>
        </p:nvSpPr>
        <p:spPr bwMode="auto">
          <a:xfrm>
            <a:off x="7772400" y="6019800"/>
            <a:ext cx="1371600" cy="838200"/>
          </a:xfrm>
          <a:prstGeom prst="actionButtonForwardNext">
            <a:avLst/>
          </a:prstGeom>
          <a:solidFill>
            <a:schemeClr val="accent3">
              <a:lumMod val="50000"/>
            </a:schemeClr>
          </a:solidFill>
          <a:ln w="9525" cap="flat" cmpd="sng" algn="ctr">
            <a:solidFill>
              <a:schemeClr val="accent3">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accent3">
                  <a:lumMod val="50000"/>
                </a:schemeClr>
              </a:solidFill>
              <a:effectLst/>
              <a:latin typeface="Tahoma" pitchFamily="-110" charset="0"/>
            </a:endParaRPr>
          </a:p>
        </p:txBody>
      </p:sp>
      <p:pic>
        <p:nvPicPr>
          <p:cNvPr id="6" name="Picture 5"/>
          <p:cNvPicPr>
            <a:picLocks noChangeAspect="1"/>
          </p:cNvPicPr>
          <p:nvPr/>
        </p:nvPicPr>
        <p:blipFill>
          <a:blip r:embed="rId2"/>
          <a:stretch>
            <a:fillRect/>
          </a:stretch>
        </p:blipFill>
        <p:spPr>
          <a:xfrm>
            <a:off x="-1" y="169445"/>
            <a:ext cx="5350844" cy="6688555"/>
          </a:xfrm>
          <a:prstGeom prst="rect">
            <a:avLst/>
          </a:prstGeom>
        </p:spPr>
      </p:pic>
      <p:sp>
        <p:nvSpPr>
          <p:cNvPr id="3" name="Rounded Rectangular Callout 2"/>
          <p:cNvSpPr/>
          <p:nvPr/>
        </p:nvSpPr>
        <p:spPr bwMode="auto">
          <a:xfrm>
            <a:off x="5049218" y="1984375"/>
            <a:ext cx="3793157" cy="1655408"/>
          </a:xfrm>
          <a:prstGeom prst="wedgeRoundRectCallout">
            <a:avLst>
              <a:gd name="adj1" fmla="val -81921"/>
              <a:gd name="adj2" fmla="val -38604"/>
              <a:gd name="adj3" fmla="val 16667"/>
            </a:avLst>
          </a:prstGeom>
          <a:solidFill>
            <a:schemeClr val="accent3">
              <a:lumMod val="60000"/>
              <a:lumOff val="40000"/>
            </a:schemeClr>
          </a:solidFill>
          <a:ln w="38100" cap="flat" cmpd="sng" algn="ctr">
            <a:solidFill>
              <a:schemeClr val="accent3">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3600" dirty="0" smtClean="0">
                <a:solidFill>
                  <a:schemeClr val="accent3">
                    <a:lumMod val="50000"/>
                  </a:schemeClr>
                </a:solidFill>
              </a:rPr>
              <a:t>Great job!  You did it!</a:t>
            </a:r>
            <a:endParaRPr kumimoji="0" lang="en-US" sz="3600" b="0" i="0" u="none" strike="noStrike" cap="none" normalizeH="0" baseline="0" dirty="0">
              <a:ln>
                <a:noFill/>
              </a:ln>
              <a:solidFill>
                <a:schemeClr val="accent3">
                  <a:lumMod val="50000"/>
                </a:schemeClr>
              </a:solidFill>
              <a:effectLst/>
              <a:latin typeface="Tahoma" pitchFamily="-110" charset="0"/>
            </a:endParaRP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Bevel 4">
            <a:hlinkClick r:id="" action="ppaction://hlinkshowjump?jump=nextslide"/>
          </p:cNvPr>
          <p:cNvSpPr/>
          <p:nvPr/>
        </p:nvSpPr>
        <p:spPr bwMode="auto">
          <a:xfrm>
            <a:off x="0" y="4959349"/>
            <a:ext cx="9144000" cy="644525"/>
          </a:xfrm>
          <a:prstGeom prst="bevel">
            <a:avLst>
              <a:gd name="adj" fmla="val 19013"/>
            </a:avLst>
          </a:prstGeom>
          <a:solidFill>
            <a:schemeClr val="accent3">
              <a:lumMod val="60000"/>
              <a:lumOff val="40000"/>
            </a:schemeClr>
          </a:solidFill>
          <a:ln w="9525" cap="flat" cmpd="sng" algn="ctr">
            <a:solidFill>
              <a:schemeClr val="accent3">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accent3">
                    <a:lumMod val="50000"/>
                  </a:schemeClr>
                </a:solidFill>
                <a:effectLst/>
                <a:latin typeface="Tahoma" pitchFamily="-110" charset="0"/>
              </a:rPr>
              <a:t>Inform</a:t>
            </a:r>
            <a:endParaRPr kumimoji="0" lang="en-US" sz="2400" b="0" i="0" u="none" strike="noStrike" cap="none" normalizeH="0" baseline="0" dirty="0">
              <a:ln>
                <a:noFill/>
              </a:ln>
              <a:solidFill>
                <a:schemeClr val="accent3">
                  <a:lumMod val="50000"/>
                </a:schemeClr>
              </a:solidFill>
              <a:effectLst/>
              <a:latin typeface="Tahoma" pitchFamily="-110" charset="0"/>
            </a:endParaRPr>
          </a:p>
        </p:txBody>
      </p:sp>
      <p:sp>
        <p:nvSpPr>
          <p:cNvPr id="14" name="Title 1"/>
          <p:cNvSpPr txBox="1">
            <a:spLocks/>
          </p:cNvSpPr>
          <p:nvPr/>
        </p:nvSpPr>
        <p:spPr>
          <a:xfrm>
            <a:off x="1879981" y="0"/>
            <a:ext cx="5800298" cy="769204"/>
          </a:xfrm>
          <a:prstGeom prst="rect">
            <a:avLst/>
          </a:prstGeom>
          <a:solidFill>
            <a:schemeClr val="accent3">
              <a:lumMod val="50000"/>
            </a:schemeClr>
          </a:solidFill>
          <a:ln w="76200" cap="rnd">
            <a:solidFill>
              <a:schemeClr val="accent3">
                <a:lumMod val="60000"/>
                <a:lumOff val="40000"/>
              </a:schemeClr>
            </a:solidFill>
            <a:prstDash val="solid"/>
            <a:round/>
          </a:ln>
        </p:spPr>
        <p:txBody>
          <a:bodyPr vert="horz" lIns="91440" tIns="45720" rIns="91440" bIns="45720" rtlCol="0" anchor="ctr">
            <a:norm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accent3">
                    <a:lumMod val="20000"/>
                    <a:lumOff val="80000"/>
                  </a:schemeClr>
                </a:solidFill>
                <a:effectLst/>
                <a:uLnTx/>
                <a:uFillTx/>
                <a:latin typeface="+mj-lt"/>
                <a:ea typeface="+mj-ea"/>
                <a:cs typeface="+mj-cs"/>
              </a:rPr>
              <a:t>Author’s Purpose</a:t>
            </a:r>
            <a:endParaRPr kumimoji="0" lang="en-US" sz="4400" b="0" i="0" u="none" strike="noStrike" kern="1200" cap="none" spc="0" normalizeH="0" baseline="0" noProof="0" dirty="0">
              <a:ln>
                <a:noFill/>
              </a:ln>
              <a:solidFill>
                <a:schemeClr val="accent3">
                  <a:lumMod val="20000"/>
                  <a:lumOff val="80000"/>
                </a:schemeClr>
              </a:solidFill>
              <a:effectLst/>
              <a:uLnTx/>
              <a:uFillTx/>
              <a:latin typeface="+mj-lt"/>
              <a:ea typeface="+mj-ea"/>
              <a:cs typeface="+mj-cs"/>
            </a:endParaRPr>
          </a:p>
        </p:txBody>
      </p:sp>
      <p:sp>
        <p:nvSpPr>
          <p:cNvPr id="9" name="Bevel 8">
            <a:hlinkClick r:id="rId2" action="ppaction://hlinksldjump"/>
          </p:cNvPr>
          <p:cNvSpPr/>
          <p:nvPr/>
        </p:nvSpPr>
        <p:spPr bwMode="auto">
          <a:xfrm>
            <a:off x="0" y="5603874"/>
            <a:ext cx="9144000" cy="644525"/>
          </a:xfrm>
          <a:prstGeom prst="bevel">
            <a:avLst>
              <a:gd name="adj" fmla="val 19013"/>
            </a:avLst>
          </a:prstGeom>
          <a:solidFill>
            <a:schemeClr val="accent3">
              <a:lumMod val="60000"/>
              <a:lumOff val="40000"/>
            </a:schemeClr>
          </a:solidFill>
          <a:ln w="9525" cap="flat" cmpd="sng" algn="ctr">
            <a:solidFill>
              <a:schemeClr val="accent3">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400" dirty="0" smtClean="0">
                <a:solidFill>
                  <a:schemeClr val="accent3">
                    <a:lumMod val="50000"/>
                  </a:schemeClr>
                </a:solidFill>
                <a:latin typeface="Tahoma" pitchFamily="-110" charset="0"/>
              </a:rPr>
              <a:t>Persuade</a:t>
            </a:r>
            <a:endParaRPr kumimoji="0" lang="en-US" sz="2400" b="0" i="0" u="none" strike="noStrike" cap="none" normalizeH="0" baseline="0" dirty="0">
              <a:ln>
                <a:noFill/>
              </a:ln>
              <a:solidFill>
                <a:schemeClr val="accent3">
                  <a:lumMod val="50000"/>
                </a:schemeClr>
              </a:solidFill>
              <a:effectLst/>
              <a:latin typeface="Tahoma" pitchFamily="-110" charset="0"/>
            </a:endParaRPr>
          </a:p>
        </p:txBody>
      </p:sp>
      <p:sp>
        <p:nvSpPr>
          <p:cNvPr id="10" name="Bevel 9">
            <a:hlinkClick r:id="" action="ppaction://hlinkshowjump?jump=nextslide"/>
          </p:cNvPr>
          <p:cNvSpPr/>
          <p:nvPr/>
        </p:nvSpPr>
        <p:spPr bwMode="auto">
          <a:xfrm>
            <a:off x="0" y="6213475"/>
            <a:ext cx="9144000" cy="644525"/>
          </a:xfrm>
          <a:prstGeom prst="bevel">
            <a:avLst>
              <a:gd name="adj" fmla="val 19013"/>
            </a:avLst>
          </a:prstGeom>
          <a:solidFill>
            <a:schemeClr val="accent3">
              <a:lumMod val="60000"/>
              <a:lumOff val="40000"/>
            </a:schemeClr>
          </a:solidFill>
          <a:ln w="9525" cap="flat" cmpd="sng" algn="ctr">
            <a:solidFill>
              <a:schemeClr val="accent3">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400" dirty="0" smtClean="0">
                <a:solidFill>
                  <a:schemeClr val="accent3">
                    <a:lumMod val="50000"/>
                  </a:schemeClr>
                </a:solidFill>
                <a:latin typeface="Tahoma" pitchFamily="-110" charset="0"/>
              </a:rPr>
              <a:t>Entertain</a:t>
            </a:r>
            <a:endParaRPr kumimoji="0" lang="en-US" sz="2400" b="0" i="0" u="none" strike="noStrike" cap="none" normalizeH="0" baseline="0" dirty="0">
              <a:ln>
                <a:noFill/>
              </a:ln>
              <a:solidFill>
                <a:schemeClr val="accent3">
                  <a:lumMod val="50000"/>
                </a:schemeClr>
              </a:solidFill>
              <a:effectLst/>
              <a:latin typeface="Tahoma" pitchFamily="-110" charset="0"/>
            </a:endParaRPr>
          </a:p>
        </p:txBody>
      </p:sp>
      <p:sp>
        <p:nvSpPr>
          <p:cNvPr id="12" name="Rectangle 11"/>
          <p:cNvSpPr/>
          <p:nvPr/>
        </p:nvSpPr>
        <p:spPr>
          <a:xfrm>
            <a:off x="2988351" y="1259176"/>
            <a:ext cx="5842000" cy="2862322"/>
          </a:xfrm>
          <a:prstGeom prst="rect">
            <a:avLst/>
          </a:prstGeom>
        </p:spPr>
        <p:txBody>
          <a:bodyPr wrap="square">
            <a:spAutoFit/>
          </a:bodyPr>
          <a:lstStyle/>
          <a:p>
            <a:pPr>
              <a:spcBef>
                <a:spcPct val="50000"/>
              </a:spcBef>
            </a:pPr>
            <a:r>
              <a:rPr lang="en-US" sz="2400" dirty="0" smtClean="0"/>
              <a:t> </a:t>
            </a:r>
            <a:r>
              <a:rPr lang="en-US" sz="2400" b="1" dirty="0" smtClean="0"/>
              <a:t>It's New!</a:t>
            </a:r>
          </a:p>
          <a:p>
            <a:pPr>
              <a:spcBef>
                <a:spcPct val="50000"/>
              </a:spcBef>
            </a:pPr>
            <a:r>
              <a:rPr lang="en-US" sz="2400" b="1" dirty="0" smtClean="0"/>
              <a:t>                    It's Refreshing!  </a:t>
            </a:r>
            <a:br>
              <a:rPr lang="en-US" sz="2400" b="1" dirty="0" smtClean="0"/>
            </a:br>
            <a:r>
              <a:rPr lang="en-US" sz="2400" b="1" dirty="0" smtClean="0"/>
              <a:t>                                         It's </a:t>
            </a:r>
            <a:r>
              <a:rPr lang="en-US" sz="2400" b="1" dirty="0" err="1" smtClean="0"/>
              <a:t>Slurpy</a:t>
            </a:r>
            <a:r>
              <a:rPr lang="en-US" sz="2400" b="1" dirty="0" smtClean="0"/>
              <a:t> Soda! </a:t>
            </a:r>
            <a:r>
              <a:rPr lang="en-US" sz="2400" dirty="0" smtClean="0"/>
              <a:t/>
            </a:r>
            <a:br>
              <a:rPr lang="en-US" sz="2400" dirty="0" smtClean="0"/>
            </a:br>
            <a:r>
              <a:rPr lang="en-US" sz="2400" dirty="0" smtClean="0"/>
              <a:t>This is the best soda in the world!  If you drink this soda you will jump higher, run faster and be smarter in school. </a:t>
            </a:r>
            <a:r>
              <a:rPr lang="en-US" sz="2400" b="1" dirty="0" smtClean="0"/>
              <a:t>Try one today!</a:t>
            </a:r>
            <a:endParaRPr lang="en-US" sz="2400" dirty="0"/>
          </a:p>
        </p:txBody>
      </p:sp>
      <p:sp>
        <p:nvSpPr>
          <p:cNvPr id="15" name="TextBox 14"/>
          <p:cNvSpPr txBox="1"/>
          <p:nvPr/>
        </p:nvSpPr>
        <p:spPr>
          <a:xfrm>
            <a:off x="269875" y="4434959"/>
            <a:ext cx="5859146" cy="461665"/>
          </a:xfrm>
          <a:prstGeom prst="rect">
            <a:avLst/>
          </a:prstGeom>
          <a:noFill/>
        </p:spPr>
        <p:txBody>
          <a:bodyPr wrap="none" rtlCol="0">
            <a:spAutoFit/>
          </a:bodyPr>
          <a:lstStyle/>
          <a:p>
            <a:r>
              <a:rPr lang="en-US" sz="2400" dirty="0" smtClean="0"/>
              <a:t>What is the author’s purpose for writing this?</a:t>
            </a:r>
            <a:endParaRPr lang="en-US" sz="2400" dirty="0"/>
          </a:p>
        </p:txBody>
      </p:sp>
      <p:pic>
        <p:nvPicPr>
          <p:cNvPr id="11" name="Picture 10"/>
          <p:cNvPicPr>
            <a:picLocks noChangeAspect="1"/>
          </p:cNvPicPr>
          <p:nvPr/>
        </p:nvPicPr>
        <p:blipFill>
          <a:blip r:embed="rId3"/>
          <a:stretch>
            <a:fillRect/>
          </a:stretch>
        </p:blipFill>
        <p:spPr>
          <a:xfrm>
            <a:off x="-187735" y="539750"/>
            <a:ext cx="3494111" cy="4270580"/>
          </a:xfrm>
          <a:prstGeom prst="rect">
            <a:avLst/>
          </a:prstGeom>
        </p:spPr>
      </p:pic>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Action Button: Back or Previous 3">
            <a:hlinkClick r:id="" action="ppaction://hlinkshowjump?jump=previousslide" highlightClick="1"/>
          </p:cNvPr>
          <p:cNvSpPr/>
          <p:nvPr/>
        </p:nvSpPr>
        <p:spPr bwMode="auto">
          <a:xfrm>
            <a:off x="7924800" y="5943600"/>
            <a:ext cx="1219200" cy="914400"/>
          </a:xfrm>
          <a:prstGeom prst="actionButtonBackPrevious">
            <a:avLst/>
          </a:prstGeom>
          <a:solidFill>
            <a:schemeClr val="accent3">
              <a:lumMod val="50000"/>
            </a:schemeClr>
          </a:solidFill>
          <a:ln w="9525" cap="flat" cmpd="sng" algn="ctr">
            <a:solidFill>
              <a:schemeClr val="accent3">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accent3">
                  <a:lumMod val="50000"/>
                </a:schemeClr>
              </a:solidFill>
              <a:effectLst/>
              <a:latin typeface="Tahoma" pitchFamily="-110" charset="0"/>
            </a:endParaRPr>
          </a:p>
        </p:txBody>
      </p:sp>
      <p:pic>
        <p:nvPicPr>
          <p:cNvPr id="5" name="Picture 4"/>
          <p:cNvPicPr>
            <a:picLocks noChangeAspect="1"/>
          </p:cNvPicPr>
          <p:nvPr/>
        </p:nvPicPr>
        <p:blipFill>
          <a:blip r:embed="rId2"/>
          <a:stretch>
            <a:fillRect/>
          </a:stretch>
        </p:blipFill>
        <p:spPr>
          <a:xfrm flipH="1">
            <a:off x="-2" y="17103"/>
            <a:ext cx="4064001" cy="6840897"/>
          </a:xfrm>
          <a:prstGeom prst="rect">
            <a:avLst/>
          </a:prstGeom>
        </p:spPr>
      </p:pic>
      <p:sp>
        <p:nvSpPr>
          <p:cNvPr id="6" name="Rounded Rectangular Callout 5"/>
          <p:cNvSpPr/>
          <p:nvPr/>
        </p:nvSpPr>
        <p:spPr bwMode="auto">
          <a:xfrm>
            <a:off x="5191125" y="1843314"/>
            <a:ext cx="3048000" cy="2651998"/>
          </a:xfrm>
          <a:prstGeom prst="wedgeRoundRectCallout">
            <a:avLst>
              <a:gd name="adj1" fmla="val -98792"/>
              <a:gd name="adj2" fmla="val -42367"/>
              <a:gd name="adj3" fmla="val 16667"/>
            </a:avLst>
          </a:prstGeom>
          <a:solidFill>
            <a:schemeClr val="accent3">
              <a:lumMod val="60000"/>
              <a:lumOff val="40000"/>
            </a:schemeClr>
          </a:solidFill>
          <a:ln w="38100" cap="flat" cmpd="sng" algn="ctr">
            <a:solidFill>
              <a:schemeClr val="accent3">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3600" dirty="0" smtClean="0">
                <a:solidFill>
                  <a:schemeClr val="accent3">
                    <a:lumMod val="50000"/>
                  </a:schemeClr>
                </a:solidFill>
              </a:rPr>
              <a:t>Oh no!  </a:t>
            </a:r>
          </a:p>
          <a:p>
            <a:pPr marL="0" marR="0" indent="0" algn="ctr" defTabSz="914400" rtl="0" eaLnBrk="0" fontAlgn="base" latinLnBrk="0" hangingPunct="0">
              <a:lnSpc>
                <a:spcPct val="100000"/>
              </a:lnSpc>
              <a:spcBef>
                <a:spcPct val="0"/>
              </a:spcBef>
              <a:spcAft>
                <a:spcPct val="0"/>
              </a:spcAft>
              <a:buClrTx/>
              <a:buSzTx/>
              <a:buFontTx/>
              <a:buNone/>
              <a:tabLst/>
            </a:pPr>
            <a:r>
              <a:rPr kumimoji="0" lang="en-US" sz="3600" b="0" i="0" u="none" strike="noStrike" cap="none" normalizeH="0" baseline="0" dirty="0" smtClean="0">
                <a:ln>
                  <a:noFill/>
                </a:ln>
                <a:solidFill>
                  <a:schemeClr val="accent3">
                    <a:lumMod val="50000"/>
                  </a:schemeClr>
                </a:solidFill>
                <a:effectLst/>
                <a:latin typeface="Tahoma" pitchFamily="-110" charset="0"/>
              </a:rPr>
              <a:t>Try</a:t>
            </a:r>
            <a:r>
              <a:rPr kumimoji="0" lang="en-US" sz="3600" b="0" i="0" u="none" strike="noStrike" cap="none" normalizeH="0" dirty="0" smtClean="0">
                <a:ln>
                  <a:noFill/>
                </a:ln>
                <a:solidFill>
                  <a:schemeClr val="accent3">
                    <a:lumMod val="50000"/>
                  </a:schemeClr>
                </a:solidFill>
                <a:effectLst/>
                <a:latin typeface="Tahoma" pitchFamily="-110" charset="0"/>
              </a:rPr>
              <a:t> again please!</a:t>
            </a:r>
            <a:endParaRPr kumimoji="0" lang="en-US" sz="3600" b="0" i="0" u="none" strike="noStrike" cap="none" normalizeH="0" baseline="0" dirty="0">
              <a:ln>
                <a:noFill/>
              </a:ln>
              <a:solidFill>
                <a:schemeClr val="accent3">
                  <a:lumMod val="50000"/>
                </a:schemeClr>
              </a:solidFill>
              <a:effectLst/>
              <a:latin typeface="Tahoma" pitchFamily="-110" charset="0"/>
            </a:endParaRP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Action Button: Forward or Next 3">
            <a:hlinkClick r:id="" action="ppaction://hlinkshowjump?jump=nextslide" highlightClick="1"/>
          </p:cNvPr>
          <p:cNvSpPr/>
          <p:nvPr/>
        </p:nvSpPr>
        <p:spPr bwMode="auto">
          <a:xfrm>
            <a:off x="7772400" y="6019800"/>
            <a:ext cx="1371600" cy="838200"/>
          </a:xfrm>
          <a:prstGeom prst="actionButtonForwardNext">
            <a:avLst/>
          </a:prstGeom>
          <a:solidFill>
            <a:schemeClr val="accent3">
              <a:lumMod val="50000"/>
            </a:schemeClr>
          </a:solidFill>
          <a:ln w="9525" cap="flat" cmpd="sng" algn="ctr">
            <a:solidFill>
              <a:schemeClr val="accent3">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accent3">
                  <a:lumMod val="50000"/>
                </a:schemeClr>
              </a:solidFill>
              <a:effectLst/>
              <a:latin typeface="Tahoma" pitchFamily="-110" charset="0"/>
            </a:endParaRPr>
          </a:p>
        </p:txBody>
      </p:sp>
      <p:pic>
        <p:nvPicPr>
          <p:cNvPr id="6" name="Picture 5"/>
          <p:cNvPicPr>
            <a:picLocks noChangeAspect="1"/>
          </p:cNvPicPr>
          <p:nvPr/>
        </p:nvPicPr>
        <p:blipFill>
          <a:blip r:embed="rId2"/>
          <a:stretch>
            <a:fillRect/>
          </a:stretch>
        </p:blipFill>
        <p:spPr>
          <a:xfrm>
            <a:off x="-1" y="169445"/>
            <a:ext cx="5350844" cy="6688555"/>
          </a:xfrm>
          <a:prstGeom prst="rect">
            <a:avLst/>
          </a:prstGeom>
        </p:spPr>
      </p:pic>
      <p:sp>
        <p:nvSpPr>
          <p:cNvPr id="3" name="Rounded Rectangular Callout 2"/>
          <p:cNvSpPr/>
          <p:nvPr/>
        </p:nvSpPr>
        <p:spPr bwMode="auto">
          <a:xfrm>
            <a:off x="5049218" y="1984375"/>
            <a:ext cx="3793157" cy="1655408"/>
          </a:xfrm>
          <a:prstGeom prst="wedgeRoundRectCallout">
            <a:avLst>
              <a:gd name="adj1" fmla="val -81921"/>
              <a:gd name="adj2" fmla="val -38604"/>
              <a:gd name="adj3" fmla="val 16667"/>
            </a:avLst>
          </a:prstGeom>
          <a:solidFill>
            <a:schemeClr val="accent3">
              <a:lumMod val="60000"/>
              <a:lumOff val="40000"/>
            </a:schemeClr>
          </a:solidFill>
          <a:ln w="38100" cap="flat" cmpd="sng" algn="ctr">
            <a:solidFill>
              <a:schemeClr val="accent3">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3600" dirty="0" smtClean="0">
                <a:solidFill>
                  <a:schemeClr val="accent3">
                    <a:lumMod val="50000"/>
                  </a:schemeClr>
                </a:solidFill>
              </a:rPr>
              <a:t>Great job!  You did it!</a:t>
            </a:r>
            <a:endParaRPr kumimoji="0" lang="en-US" sz="3600" b="0" i="0" u="none" strike="noStrike" cap="none" normalizeH="0" baseline="0" dirty="0">
              <a:ln>
                <a:noFill/>
              </a:ln>
              <a:solidFill>
                <a:schemeClr val="accent3">
                  <a:lumMod val="50000"/>
                </a:schemeClr>
              </a:solidFill>
              <a:effectLst/>
              <a:latin typeface="Tahoma" pitchFamily="-110" charset="0"/>
            </a:endParaRP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Bevel 4">
            <a:hlinkClick r:id="" action="ppaction://hlinkshowjump?jump=nextslide"/>
          </p:cNvPr>
          <p:cNvSpPr/>
          <p:nvPr/>
        </p:nvSpPr>
        <p:spPr bwMode="auto">
          <a:xfrm>
            <a:off x="0" y="4959349"/>
            <a:ext cx="9144000" cy="644525"/>
          </a:xfrm>
          <a:prstGeom prst="bevel">
            <a:avLst>
              <a:gd name="adj" fmla="val 19013"/>
            </a:avLst>
          </a:prstGeom>
          <a:solidFill>
            <a:schemeClr val="accent3">
              <a:lumMod val="60000"/>
              <a:lumOff val="40000"/>
            </a:schemeClr>
          </a:solidFill>
          <a:ln w="9525" cap="flat" cmpd="sng" algn="ctr">
            <a:solidFill>
              <a:schemeClr val="accent3">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accent3">
                    <a:lumMod val="50000"/>
                  </a:schemeClr>
                </a:solidFill>
                <a:effectLst/>
                <a:latin typeface="Tahoma" pitchFamily="-110" charset="0"/>
              </a:rPr>
              <a:t>Inform</a:t>
            </a:r>
            <a:endParaRPr kumimoji="0" lang="en-US" sz="2400" b="0" i="0" u="none" strike="noStrike" cap="none" normalizeH="0" baseline="0" dirty="0">
              <a:ln>
                <a:noFill/>
              </a:ln>
              <a:solidFill>
                <a:schemeClr val="accent3">
                  <a:lumMod val="50000"/>
                </a:schemeClr>
              </a:solidFill>
              <a:effectLst/>
              <a:latin typeface="Tahoma" pitchFamily="-110" charset="0"/>
            </a:endParaRPr>
          </a:p>
        </p:txBody>
      </p:sp>
      <p:sp>
        <p:nvSpPr>
          <p:cNvPr id="14" name="Title 1"/>
          <p:cNvSpPr txBox="1">
            <a:spLocks/>
          </p:cNvSpPr>
          <p:nvPr/>
        </p:nvSpPr>
        <p:spPr>
          <a:xfrm>
            <a:off x="1879981" y="0"/>
            <a:ext cx="5800298" cy="769204"/>
          </a:xfrm>
          <a:prstGeom prst="rect">
            <a:avLst/>
          </a:prstGeom>
          <a:solidFill>
            <a:schemeClr val="accent3">
              <a:lumMod val="50000"/>
            </a:schemeClr>
          </a:solidFill>
          <a:ln w="76200" cap="rnd">
            <a:solidFill>
              <a:schemeClr val="accent3">
                <a:lumMod val="60000"/>
                <a:lumOff val="40000"/>
              </a:schemeClr>
            </a:solidFill>
            <a:prstDash val="solid"/>
            <a:round/>
          </a:ln>
        </p:spPr>
        <p:txBody>
          <a:bodyPr vert="horz" lIns="91440" tIns="45720" rIns="91440" bIns="45720" rtlCol="0" anchor="ctr">
            <a:norm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accent3">
                    <a:lumMod val="20000"/>
                    <a:lumOff val="80000"/>
                  </a:schemeClr>
                </a:solidFill>
                <a:effectLst/>
                <a:uLnTx/>
                <a:uFillTx/>
                <a:latin typeface="+mj-lt"/>
                <a:ea typeface="+mj-ea"/>
                <a:cs typeface="+mj-cs"/>
              </a:rPr>
              <a:t>Author’s Purpose</a:t>
            </a:r>
            <a:endParaRPr kumimoji="0" lang="en-US" sz="4400" b="0" i="0" u="none" strike="noStrike" kern="1200" cap="none" spc="0" normalizeH="0" baseline="0" noProof="0" dirty="0">
              <a:ln>
                <a:noFill/>
              </a:ln>
              <a:solidFill>
                <a:schemeClr val="accent3">
                  <a:lumMod val="20000"/>
                  <a:lumOff val="80000"/>
                </a:schemeClr>
              </a:solidFill>
              <a:effectLst/>
              <a:uLnTx/>
              <a:uFillTx/>
              <a:latin typeface="+mj-lt"/>
              <a:ea typeface="+mj-ea"/>
              <a:cs typeface="+mj-cs"/>
            </a:endParaRPr>
          </a:p>
        </p:txBody>
      </p:sp>
      <p:sp>
        <p:nvSpPr>
          <p:cNvPr id="9" name="Bevel 8">
            <a:hlinkClick r:id="" action="ppaction://hlinkshowjump?jump=nextslide"/>
          </p:cNvPr>
          <p:cNvSpPr/>
          <p:nvPr/>
        </p:nvSpPr>
        <p:spPr bwMode="auto">
          <a:xfrm>
            <a:off x="0" y="5603874"/>
            <a:ext cx="9144000" cy="644525"/>
          </a:xfrm>
          <a:prstGeom prst="bevel">
            <a:avLst>
              <a:gd name="adj" fmla="val 19013"/>
            </a:avLst>
          </a:prstGeom>
          <a:solidFill>
            <a:schemeClr val="accent3">
              <a:lumMod val="60000"/>
              <a:lumOff val="40000"/>
            </a:schemeClr>
          </a:solidFill>
          <a:ln w="9525" cap="flat" cmpd="sng" algn="ctr">
            <a:solidFill>
              <a:schemeClr val="accent3">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400" dirty="0" smtClean="0">
                <a:solidFill>
                  <a:schemeClr val="accent3">
                    <a:lumMod val="50000"/>
                  </a:schemeClr>
                </a:solidFill>
                <a:latin typeface="Tahoma" pitchFamily="-110" charset="0"/>
              </a:rPr>
              <a:t>Persuade</a:t>
            </a:r>
            <a:endParaRPr kumimoji="0" lang="en-US" sz="2400" b="0" i="0" u="none" strike="noStrike" cap="none" normalizeH="0" baseline="0" dirty="0">
              <a:ln>
                <a:noFill/>
              </a:ln>
              <a:solidFill>
                <a:schemeClr val="accent3">
                  <a:lumMod val="50000"/>
                </a:schemeClr>
              </a:solidFill>
              <a:effectLst/>
              <a:latin typeface="Tahoma" pitchFamily="-110" charset="0"/>
            </a:endParaRPr>
          </a:p>
        </p:txBody>
      </p:sp>
      <p:sp>
        <p:nvSpPr>
          <p:cNvPr id="10" name="Bevel 9">
            <a:hlinkClick r:id="rId2" action="ppaction://hlinksldjump"/>
          </p:cNvPr>
          <p:cNvSpPr/>
          <p:nvPr/>
        </p:nvSpPr>
        <p:spPr bwMode="auto">
          <a:xfrm>
            <a:off x="0" y="6213475"/>
            <a:ext cx="9144000" cy="644525"/>
          </a:xfrm>
          <a:prstGeom prst="bevel">
            <a:avLst>
              <a:gd name="adj" fmla="val 19013"/>
            </a:avLst>
          </a:prstGeom>
          <a:solidFill>
            <a:schemeClr val="accent3">
              <a:lumMod val="60000"/>
              <a:lumOff val="40000"/>
            </a:schemeClr>
          </a:solidFill>
          <a:ln w="9525" cap="flat" cmpd="sng" algn="ctr">
            <a:solidFill>
              <a:schemeClr val="accent3">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400" dirty="0" smtClean="0">
                <a:solidFill>
                  <a:schemeClr val="accent3">
                    <a:lumMod val="50000"/>
                  </a:schemeClr>
                </a:solidFill>
                <a:latin typeface="Tahoma" pitchFamily="-110" charset="0"/>
              </a:rPr>
              <a:t>Entertain</a:t>
            </a:r>
            <a:endParaRPr kumimoji="0" lang="en-US" sz="2400" b="0" i="0" u="none" strike="noStrike" cap="none" normalizeH="0" baseline="0" dirty="0">
              <a:ln>
                <a:noFill/>
              </a:ln>
              <a:solidFill>
                <a:schemeClr val="accent3">
                  <a:lumMod val="50000"/>
                </a:schemeClr>
              </a:solidFill>
              <a:effectLst/>
              <a:latin typeface="Tahoma" pitchFamily="-110" charset="0"/>
            </a:endParaRPr>
          </a:p>
        </p:txBody>
      </p:sp>
      <p:sp>
        <p:nvSpPr>
          <p:cNvPr id="12" name="Rectangle 11"/>
          <p:cNvSpPr/>
          <p:nvPr/>
        </p:nvSpPr>
        <p:spPr>
          <a:xfrm>
            <a:off x="2988351" y="1259176"/>
            <a:ext cx="5842000" cy="2677656"/>
          </a:xfrm>
          <a:prstGeom prst="rect">
            <a:avLst/>
          </a:prstGeom>
        </p:spPr>
        <p:txBody>
          <a:bodyPr wrap="square">
            <a:spAutoFit/>
          </a:bodyPr>
          <a:lstStyle/>
          <a:p>
            <a:pPr>
              <a:spcBef>
                <a:spcPct val="50000"/>
              </a:spcBef>
            </a:pPr>
            <a:r>
              <a:rPr lang="en-US" sz="2400" dirty="0" smtClean="0"/>
              <a:t>Katina and her brother, Jess were playing with the water hose outside one day. Jess was hiding from Katina so she wouldn't squirt him with the water. The back door opened and Katina pointed the water hose toward the door. It was Mom and she was dripping wet!</a:t>
            </a:r>
            <a:endParaRPr lang="en-US" sz="2400" dirty="0"/>
          </a:p>
        </p:txBody>
      </p:sp>
      <p:sp>
        <p:nvSpPr>
          <p:cNvPr id="15" name="TextBox 14"/>
          <p:cNvSpPr txBox="1"/>
          <p:nvPr/>
        </p:nvSpPr>
        <p:spPr>
          <a:xfrm>
            <a:off x="269875" y="4434959"/>
            <a:ext cx="5859146" cy="461665"/>
          </a:xfrm>
          <a:prstGeom prst="rect">
            <a:avLst/>
          </a:prstGeom>
          <a:noFill/>
        </p:spPr>
        <p:txBody>
          <a:bodyPr wrap="none" rtlCol="0">
            <a:spAutoFit/>
          </a:bodyPr>
          <a:lstStyle/>
          <a:p>
            <a:r>
              <a:rPr lang="en-US" sz="2400" dirty="0" smtClean="0"/>
              <a:t>What is the author’s purpose for writing this?</a:t>
            </a:r>
            <a:endParaRPr lang="en-US" sz="2400" dirty="0"/>
          </a:p>
        </p:txBody>
      </p:sp>
      <p:pic>
        <p:nvPicPr>
          <p:cNvPr id="8" name="Picture 7"/>
          <p:cNvPicPr>
            <a:picLocks noChangeAspect="1"/>
          </p:cNvPicPr>
          <p:nvPr/>
        </p:nvPicPr>
        <p:blipFill>
          <a:blip r:embed="rId3"/>
          <a:srcRect l="28636" t="11538" r="32216" b="20769"/>
          <a:stretch>
            <a:fillRect/>
          </a:stretch>
        </p:blipFill>
        <p:spPr>
          <a:xfrm>
            <a:off x="0" y="984118"/>
            <a:ext cx="3002019" cy="3450841"/>
          </a:xfrm>
          <a:prstGeom prst="rect">
            <a:avLst/>
          </a:prstGeom>
        </p:spPr>
      </p:pic>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Action Button: Back or Previous 3">
            <a:hlinkClick r:id="" action="ppaction://hlinkshowjump?jump=previousslide" highlightClick="1"/>
          </p:cNvPr>
          <p:cNvSpPr/>
          <p:nvPr/>
        </p:nvSpPr>
        <p:spPr bwMode="auto">
          <a:xfrm>
            <a:off x="7924800" y="5943600"/>
            <a:ext cx="1219200" cy="914400"/>
          </a:xfrm>
          <a:prstGeom prst="actionButtonBackPrevious">
            <a:avLst/>
          </a:prstGeom>
          <a:solidFill>
            <a:schemeClr val="accent3">
              <a:lumMod val="50000"/>
            </a:schemeClr>
          </a:solidFill>
          <a:ln w="9525" cap="flat" cmpd="sng" algn="ctr">
            <a:solidFill>
              <a:schemeClr val="accent3">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accent3">
                  <a:lumMod val="50000"/>
                </a:schemeClr>
              </a:solidFill>
              <a:effectLst/>
              <a:latin typeface="Tahoma" pitchFamily="-110" charset="0"/>
            </a:endParaRPr>
          </a:p>
        </p:txBody>
      </p:sp>
      <p:pic>
        <p:nvPicPr>
          <p:cNvPr id="5" name="Picture 4"/>
          <p:cNvPicPr>
            <a:picLocks noChangeAspect="1"/>
          </p:cNvPicPr>
          <p:nvPr/>
        </p:nvPicPr>
        <p:blipFill>
          <a:blip r:embed="rId2"/>
          <a:stretch>
            <a:fillRect/>
          </a:stretch>
        </p:blipFill>
        <p:spPr>
          <a:xfrm flipH="1">
            <a:off x="-2" y="17103"/>
            <a:ext cx="4064001" cy="6840897"/>
          </a:xfrm>
          <a:prstGeom prst="rect">
            <a:avLst/>
          </a:prstGeom>
        </p:spPr>
      </p:pic>
      <p:sp>
        <p:nvSpPr>
          <p:cNvPr id="6" name="Rounded Rectangular Callout 5"/>
          <p:cNvSpPr/>
          <p:nvPr/>
        </p:nvSpPr>
        <p:spPr bwMode="auto">
          <a:xfrm>
            <a:off x="5191125" y="1843314"/>
            <a:ext cx="3048000" cy="2651998"/>
          </a:xfrm>
          <a:prstGeom prst="wedgeRoundRectCallout">
            <a:avLst>
              <a:gd name="adj1" fmla="val -98792"/>
              <a:gd name="adj2" fmla="val -42367"/>
              <a:gd name="adj3" fmla="val 16667"/>
            </a:avLst>
          </a:prstGeom>
          <a:solidFill>
            <a:schemeClr val="accent3">
              <a:lumMod val="60000"/>
              <a:lumOff val="40000"/>
            </a:schemeClr>
          </a:solidFill>
          <a:ln w="38100" cap="flat" cmpd="sng" algn="ctr">
            <a:solidFill>
              <a:schemeClr val="accent3">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3600" dirty="0" smtClean="0">
                <a:solidFill>
                  <a:schemeClr val="accent3">
                    <a:lumMod val="50000"/>
                  </a:schemeClr>
                </a:solidFill>
              </a:rPr>
              <a:t>Oh no!  </a:t>
            </a:r>
          </a:p>
          <a:p>
            <a:pPr marL="0" marR="0" indent="0" algn="ctr" defTabSz="914400" rtl="0" eaLnBrk="0" fontAlgn="base" latinLnBrk="0" hangingPunct="0">
              <a:lnSpc>
                <a:spcPct val="100000"/>
              </a:lnSpc>
              <a:spcBef>
                <a:spcPct val="0"/>
              </a:spcBef>
              <a:spcAft>
                <a:spcPct val="0"/>
              </a:spcAft>
              <a:buClrTx/>
              <a:buSzTx/>
              <a:buFontTx/>
              <a:buNone/>
              <a:tabLst/>
            </a:pPr>
            <a:r>
              <a:rPr kumimoji="0" lang="en-US" sz="3600" b="0" i="0" u="none" strike="noStrike" cap="none" normalizeH="0" baseline="0" dirty="0" smtClean="0">
                <a:ln>
                  <a:noFill/>
                </a:ln>
                <a:solidFill>
                  <a:schemeClr val="accent3">
                    <a:lumMod val="50000"/>
                  </a:schemeClr>
                </a:solidFill>
                <a:effectLst/>
                <a:latin typeface="Tahoma" pitchFamily="-110" charset="0"/>
              </a:rPr>
              <a:t>Try</a:t>
            </a:r>
            <a:r>
              <a:rPr kumimoji="0" lang="en-US" sz="3600" b="0" i="0" u="none" strike="noStrike" cap="none" normalizeH="0" dirty="0" smtClean="0">
                <a:ln>
                  <a:noFill/>
                </a:ln>
                <a:solidFill>
                  <a:schemeClr val="accent3">
                    <a:lumMod val="50000"/>
                  </a:schemeClr>
                </a:solidFill>
                <a:effectLst/>
                <a:latin typeface="Tahoma" pitchFamily="-110" charset="0"/>
              </a:rPr>
              <a:t> again please!</a:t>
            </a:r>
            <a:endParaRPr kumimoji="0" lang="en-US" sz="3600" b="0" i="0" u="none" strike="noStrike" cap="none" normalizeH="0" baseline="0" dirty="0">
              <a:ln>
                <a:noFill/>
              </a:ln>
              <a:solidFill>
                <a:schemeClr val="accent3">
                  <a:lumMod val="50000"/>
                </a:schemeClr>
              </a:solidFill>
              <a:effectLst/>
              <a:latin typeface="Tahoma" pitchFamily="-110" charset="0"/>
            </a:endParaRP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lumMod val="65000"/>
          </a:schemeClr>
        </a:solidFill>
        <a:effectLst/>
      </p:bgPr>
    </p:bg>
    <p:spTree>
      <p:nvGrpSpPr>
        <p:cNvPr id="1" name=""/>
        <p:cNvGrpSpPr/>
        <p:nvPr/>
      </p:nvGrpSpPr>
      <p:grpSpPr>
        <a:xfrm>
          <a:off x="0" y="0"/>
          <a:ext cx="0" cy="0"/>
          <a:chOff x="0" y="0"/>
          <a:chExt cx="0" cy="0"/>
        </a:xfrm>
      </p:grpSpPr>
      <p:sp>
        <p:nvSpPr>
          <p:cNvPr id="3" name="Rounded Rectangular Callout 2"/>
          <p:cNvSpPr/>
          <p:nvPr/>
        </p:nvSpPr>
        <p:spPr bwMode="auto">
          <a:xfrm>
            <a:off x="190500" y="936625"/>
            <a:ext cx="3810000" cy="2921000"/>
          </a:xfrm>
          <a:prstGeom prst="wedgeRoundRectCallout">
            <a:avLst>
              <a:gd name="adj1" fmla="val 104322"/>
              <a:gd name="adj2" fmla="val -17115"/>
              <a:gd name="adj3" fmla="val 16667"/>
            </a:avLst>
          </a:prstGeom>
          <a:solidFill>
            <a:schemeClr val="tx1"/>
          </a:solidFill>
          <a:ln w="381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3100" dirty="0" smtClean="0">
                <a:solidFill>
                  <a:schemeClr val="bg1"/>
                </a:solidFill>
              </a:rPr>
              <a:t>Great job!  You finished the quiz!  I can go back to writing.... Now, why was I writing this?</a:t>
            </a:r>
            <a:endParaRPr kumimoji="0" lang="en-US" sz="3100" b="0" i="0" u="none" strike="noStrike" cap="none" normalizeH="0" baseline="0" dirty="0">
              <a:ln>
                <a:noFill/>
              </a:ln>
              <a:solidFill>
                <a:schemeClr val="bg1"/>
              </a:solidFill>
              <a:effectLst/>
              <a:latin typeface="Tahoma" pitchFamily="-110" charset="0"/>
            </a:endParaRPr>
          </a:p>
        </p:txBody>
      </p:sp>
      <p:sp>
        <p:nvSpPr>
          <p:cNvPr id="7" name="Rectangle 6"/>
          <p:cNvSpPr/>
          <p:nvPr/>
        </p:nvSpPr>
        <p:spPr>
          <a:xfrm>
            <a:off x="0" y="4667251"/>
            <a:ext cx="9144000" cy="2190750"/>
          </a:xfrm>
          <a:prstGeom prst="rect">
            <a:avLst/>
          </a:prstGeom>
          <a:solidFill>
            <a:schemeClr val="tx1">
              <a:lumMod val="75000"/>
              <a:lumOff val="2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3">
                  <a:lumMod val="50000"/>
                </a:schemeClr>
              </a:solidFill>
            </a:endParaRPr>
          </a:p>
        </p:txBody>
      </p:sp>
      <p:pic>
        <p:nvPicPr>
          <p:cNvPr id="8" name="Picture 7"/>
          <p:cNvPicPr>
            <a:picLocks noChangeAspect="1"/>
          </p:cNvPicPr>
          <p:nvPr/>
        </p:nvPicPr>
        <p:blipFill>
          <a:blip r:embed="rId2"/>
          <a:stretch>
            <a:fillRect/>
          </a:stretch>
        </p:blipFill>
        <p:spPr>
          <a:xfrm>
            <a:off x="4603750" y="-54632"/>
            <a:ext cx="4540250" cy="6912632"/>
          </a:xfrm>
          <a:prstGeom prst="rect">
            <a:avLst/>
          </a:prstGeom>
        </p:spPr>
      </p:pic>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530" name="Title 1"/>
          <p:cNvSpPr>
            <a:spLocks noGrp="1"/>
          </p:cNvSpPr>
          <p:nvPr>
            <p:ph type="ctrTitle"/>
          </p:nvPr>
        </p:nvSpPr>
        <p:spPr>
          <a:xfrm>
            <a:off x="577850" y="635000"/>
            <a:ext cx="7296150" cy="6026150"/>
          </a:xfrm>
        </p:spPr>
        <p:txBody>
          <a:bodyPr/>
          <a:lstStyle/>
          <a:p>
            <a:pPr algn="ctr"/>
            <a:r>
              <a:rPr lang="en-US" sz="2800" dirty="0" smtClean="0">
                <a:ea typeface="ＭＳ Ｐゴシック" charset="-128"/>
                <a:cs typeface="ＭＳ Ｐゴシック" charset="-128"/>
              </a:rPr>
              <a:t>Thank you for purchasing this product! If you like what you see, consider leaving feedback. Visit my </a:t>
            </a:r>
            <a:r>
              <a:rPr lang="en-US" sz="2800" dirty="0" smtClean="0">
                <a:ea typeface="ＭＳ Ｐゴシック" charset="-128"/>
                <a:cs typeface="ＭＳ Ｐゴシック" charset="-128"/>
                <a:hlinkClick r:id="rId2"/>
              </a:rPr>
              <a:t>Website</a:t>
            </a:r>
            <a:r>
              <a:rPr lang="en-US" sz="2800" dirty="0" smtClean="0">
                <a:ea typeface="ＭＳ Ｐゴシック" charset="-128"/>
                <a:cs typeface="ＭＳ Ｐゴシック" charset="-128"/>
              </a:rPr>
              <a:t> to see more of my products!  I also have a great Author’s Purpose Power Point found here: </a:t>
            </a:r>
            <a:r>
              <a:rPr lang="en-US" sz="2400" dirty="0" smtClean="0">
                <a:ea typeface="ＭＳ Ｐゴシック" charset="-128"/>
                <a:cs typeface="ＭＳ Ｐゴシック" charset="-128"/>
              </a:rPr>
              <a:t> </a:t>
            </a:r>
            <a:br>
              <a:rPr lang="en-US" sz="2400" dirty="0" smtClean="0">
                <a:ea typeface="ＭＳ Ｐゴシック" charset="-128"/>
                <a:cs typeface="ＭＳ Ｐゴシック" charset="-128"/>
              </a:rPr>
            </a:br>
            <a:r>
              <a:rPr lang="en-US" sz="2400" dirty="0" smtClean="0">
                <a:ea typeface="ＭＳ Ｐゴシック" charset="-128"/>
                <a:cs typeface="ＭＳ Ｐゴシック" charset="-128"/>
                <a:hlinkClick r:id="rId3"/>
              </a:rPr>
              <a:t>http://www.teacherspayteachers.com/Product/Authors-Purpose-Powerpoint-Lesson</a:t>
            </a:r>
            <a:r>
              <a:rPr lang="en-US" sz="2400" dirty="0" smtClean="0">
                <a:ea typeface="ＭＳ Ｐゴシック" charset="-128"/>
                <a:cs typeface="ＭＳ Ｐゴシック" charset="-128"/>
              </a:rPr>
              <a:t> </a:t>
            </a:r>
            <a:br>
              <a:rPr lang="en-US" sz="2400" dirty="0" smtClean="0">
                <a:ea typeface="ＭＳ Ｐゴシック" charset="-128"/>
                <a:cs typeface="ＭＳ Ｐゴシック" charset="-128"/>
              </a:rPr>
            </a:br>
            <a:r>
              <a:rPr lang="en-US" sz="2800" dirty="0" smtClean="0">
                <a:ea typeface="ＭＳ Ｐゴシック" charset="-128"/>
                <a:cs typeface="ＭＳ Ｐゴシック" charset="-128"/>
              </a:rPr>
              <a:t>Are you on </a:t>
            </a:r>
            <a:r>
              <a:rPr lang="en-US" sz="2800" dirty="0" err="1" smtClean="0">
                <a:ea typeface="ＭＳ Ｐゴシック" charset="-128"/>
                <a:cs typeface="ＭＳ Ｐゴシック" charset="-128"/>
              </a:rPr>
              <a:t>Facebook</a:t>
            </a:r>
            <a:r>
              <a:rPr lang="en-US" sz="2800" dirty="0" smtClean="0">
                <a:ea typeface="ＭＳ Ｐゴシック" charset="-128"/>
                <a:cs typeface="ＭＳ Ｐゴシック" charset="-128"/>
              </a:rPr>
              <a:t>? If so, join Power Point Maniac’s Teaching Resources to get ideas, resources, and free stuff!</a:t>
            </a:r>
            <a:br>
              <a:rPr lang="en-US" sz="2800" dirty="0" smtClean="0">
                <a:ea typeface="ＭＳ Ｐゴシック" charset="-128"/>
                <a:cs typeface="ＭＳ Ｐゴシック" charset="-128"/>
              </a:rPr>
            </a:br>
            <a:r>
              <a:rPr lang="en-US" sz="2800" dirty="0" smtClean="0">
                <a:ea typeface="ＭＳ Ｐゴシック" charset="-128"/>
                <a:cs typeface="ＭＳ Ｐゴシック" charset="-128"/>
                <a:hlinkClick r:id="rId4"/>
              </a:rPr>
              <a:t>www.facebook.com/powerpointmaniac</a:t>
            </a:r>
            <a:r>
              <a:rPr lang="en-US" sz="2800" dirty="0" smtClean="0">
                <a:ea typeface="ＭＳ Ｐゴシック" charset="-128"/>
                <a:cs typeface="ＭＳ Ｐゴシック" charset="-128"/>
              </a:rPr>
              <a:t> </a:t>
            </a:r>
            <a:endParaRPr lang="en-US" sz="3200" dirty="0" smtClean="0">
              <a:ea typeface="ＭＳ Ｐゴシック" charset="-128"/>
              <a:cs typeface="ＭＳ Ｐゴシック" charset="-128"/>
            </a:endParaRPr>
          </a:p>
        </p:txBody>
      </p:sp>
      <p:pic>
        <p:nvPicPr>
          <p:cNvPr id="22531" name="Picture 2"/>
          <p:cNvPicPr>
            <a:picLocks noChangeAspect="1"/>
          </p:cNvPicPr>
          <p:nvPr/>
        </p:nvPicPr>
        <p:blipFill>
          <a:blip r:embed="rId5"/>
          <a:srcRect/>
          <a:stretch>
            <a:fillRect/>
          </a:stretch>
        </p:blipFill>
        <p:spPr bwMode="auto">
          <a:xfrm>
            <a:off x="7874000" y="5154613"/>
            <a:ext cx="1270000" cy="1703387"/>
          </a:xfrm>
          <a:prstGeom prst="rect">
            <a:avLst/>
          </a:prstGeom>
          <a:noFill/>
          <a:ln w="31750">
            <a:solidFill>
              <a:schemeClr val="tx2"/>
            </a:solidFill>
            <a:miter lim="800000"/>
            <a:headEnd/>
            <a:tailEnd/>
          </a:ln>
        </p:spPr>
      </p:pic>
      <p:pic>
        <p:nvPicPr>
          <p:cNvPr id="22532" name="Picture 3"/>
          <p:cNvPicPr>
            <a:picLocks noChangeAspect="1"/>
          </p:cNvPicPr>
          <p:nvPr/>
        </p:nvPicPr>
        <p:blipFill>
          <a:blip r:embed="rId5"/>
          <a:srcRect/>
          <a:stretch>
            <a:fillRect/>
          </a:stretch>
        </p:blipFill>
        <p:spPr bwMode="auto">
          <a:xfrm>
            <a:off x="7874000" y="1798638"/>
            <a:ext cx="1270000" cy="1692275"/>
          </a:xfrm>
          <a:prstGeom prst="rect">
            <a:avLst/>
          </a:prstGeom>
          <a:noFill/>
          <a:ln w="31750">
            <a:solidFill>
              <a:schemeClr val="tx2"/>
            </a:solidFill>
            <a:miter lim="800000"/>
            <a:headEnd/>
            <a:tailEnd/>
          </a:ln>
        </p:spPr>
      </p:pic>
      <p:pic>
        <p:nvPicPr>
          <p:cNvPr id="22533" name="Picture 4"/>
          <p:cNvPicPr>
            <a:picLocks noChangeAspect="1"/>
          </p:cNvPicPr>
          <p:nvPr/>
        </p:nvPicPr>
        <p:blipFill>
          <a:blip r:embed="rId5"/>
          <a:srcRect/>
          <a:stretch>
            <a:fillRect/>
          </a:stretch>
        </p:blipFill>
        <p:spPr bwMode="auto">
          <a:xfrm>
            <a:off x="7874000" y="0"/>
            <a:ext cx="1270000" cy="1798638"/>
          </a:xfrm>
          <a:prstGeom prst="rect">
            <a:avLst/>
          </a:prstGeom>
          <a:noFill/>
          <a:ln w="31750">
            <a:solidFill>
              <a:schemeClr val="tx2"/>
            </a:solidFill>
            <a:miter lim="800000"/>
            <a:headEnd/>
            <a:tailEnd/>
          </a:ln>
        </p:spPr>
      </p:pic>
      <p:pic>
        <p:nvPicPr>
          <p:cNvPr id="22534" name="Picture 5"/>
          <p:cNvPicPr>
            <a:picLocks noChangeAspect="1"/>
          </p:cNvPicPr>
          <p:nvPr/>
        </p:nvPicPr>
        <p:blipFill>
          <a:blip r:embed="rId5"/>
          <a:srcRect/>
          <a:stretch>
            <a:fillRect/>
          </a:stretch>
        </p:blipFill>
        <p:spPr bwMode="auto">
          <a:xfrm>
            <a:off x="7874000" y="3490913"/>
            <a:ext cx="1270000" cy="1663700"/>
          </a:xfrm>
          <a:prstGeom prst="rect">
            <a:avLst/>
          </a:prstGeom>
          <a:noFill/>
          <a:ln w="31750">
            <a:solidFill>
              <a:schemeClr val="tx2"/>
            </a:solid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Bevel 4">
            <a:hlinkClick r:id="" action="ppaction://hlinkshowjump?jump=nextslide"/>
          </p:cNvPr>
          <p:cNvSpPr/>
          <p:nvPr/>
        </p:nvSpPr>
        <p:spPr bwMode="auto">
          <a:xfrm>
            <a:off x="0" y="4959349"/>
            <a:ext cx="9144000" cy="644525"/>
          </a:xfrm>
          <a:prstGeom prst="bevel">
            <a:avLst>
              <a:gd name="adj" fmla="val 19013"/>
            </a:avLst>
          </a:prstGeom>
          <a:solidFill>
            <a:schemeClr val="accent3">
              <a:lumMod val="60000"/>
              <a:lumOff val="40000"/>
            </a:schemeClr>
          </a:solidFill>
          <a:ln w="9525" cap="flat" cmpd="sng" algn="ctr">
            <a:solidFill>
              <a:schemeClr val="accent3">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accent3">
                    <a:lumMod val="50000"/>
                  </a:schemeClr>
                </a:solidFill>
                <a:effectLst/>
                <a:latin typeface="Tahoma" pitchFamily="-110" charset="0"/>
              </a:rPr>
              <a:t>Inform</a:t>
            </a:r>
            <a:endParaRPr kumimoji="0" lang="en-US" sz="2400" b="0" i="0" u="none" strike="noStrike" cap="none" normalizeH="0" baseline="0" dirty="0">
              <a:ln>
                <a:noFill/>
              </a:ln>
              <a:solidFill>
                <a:schemeClr val="accent3">
                  <a:lumMod val="50000"/>
                </a:schemeClr>
              </a:solidFill>
              <a:effectLst/>
              <a:latin typeface="Tahoma" pitchFamily="-110" charset="0"/>
            </a:endParaRPr>
          </a:p>
        </p:txBody>
      </p:sp>
      <p:sp>
        <p:nvSpPr>
          <p:cNvPr id="14" name="Title 1"/>
          <p:cNvSpPr txBox="1">
            <a:spLocks/>
          </p:cNvSpPr>
          <p:nvPr/>
        </p:nvSpPr>
        <p:spPr>
          <a:xfrm>
            <a:off x="1879981" y="0"/>
            <a:ext cx="5800298" cy="769204"/>
          </a:xfrm>
          <a:prstGeom prst="rect">
            <a:avLst/>
          </a:prstGeom>
          <a:solidFill>
            <a:schemeClr val="accent3">
              <a:lumMod val="50000"/>
            </a:schemeClr>
          </a:solidFill>
          <a:ln w="76200" cap="rnd">
            <a:solidFill>
              <a:schemeClr val="accent3">
                <a:lumMod val="60000"/>
                <a:lumOff val="40000"/>
              </a:schemeClr>
            </a:solidFill>
            <a:prstDash val="solid"/>
            <a:round/>
          </a:ln>
        </p:spPr>
        <p:txBody>
          <a:bodyPr vert="horz" lIns="91440" tIns="45720" rIns="91440" bIns="45720" rtlCol="0" anchor="ctr">
            <a:norm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accent3">
                    <a:lumMod val="20000"/>
                    <a:lumOff val="80000"/>
                  </a:schemeClr>
                </a:solidFill>
                <a:effectLst/>
                <a:uLnTx/>
                <a:uFillTx/>
                <a:latin typeface="+mj-lt"/>
                <a:ea typeface="+mj-ea"/>
                <a:cs typeface="+mj-cs"/>
              </a:rPr>
              <a:t>Author’s Purpose</a:t>
            </a:r>
            <a:endParaRPr kumimoji="0" lang="en-US" sz="4400" b="0" i="0" u="none" strike="noStrike" kern="1200" cap="none" spc="0" normalizeH="0" baseline="0" noProof="0" dirty="0">
              <a:ln>
                <a:noFill/>
              </a:ln>
              <a:solidFill>
                <a:schemeClr val="accent3">
                  <a:lumMod val="20000"/>
                  <a:lumOff val="80000"/>
                </a:schemeClr>
              </a:solidFill>
              <a:effectLst/>
              <a:uLnTx/>
              <a:uFillTx/>
              <a:latin typeface="+mj-lt"/>
              <a:ea typeface="+mj-ea"/>
              <a:cs typeface="+mj-cs"/>
            </a:endParaRPr>
          </a:p>
        </p:txBody>
      </p:sp>
      <p:sp>
        <p:nvSpPr>
          <p:cNvPr id="9" name="Bevel 8">
            <a:hlinkClick r:id="" action="ppaction://hlinkshowjump?jump=nextslide"/>
          </p:cNvPr>
          <p:cNvSpPr/>
          <p:nvPr/>
        </p:nvSpPr>
        <p:spPr bwMode="auto">
          <a:xfrm>
            <a:off x="0" y="5603874"/>
            <a:ext cx="9144000" cy="644525"/>
          </a:xfrm>
          <a:prstGeom prst="bevel">
            <a:avLst>
              <a:gd name="adj" fmla="val 19013"/>
            </a:avLst>
          </a:prstGeom>
          <a:solidFill>
            <a:schemeClr val="accent3">
              <a:lumMod val="60000"/>
              <a:lumOff val="40000"/>
            </a:schemeClr>
          </a:solidFill>
          <a:ln w="9525" cap="flat" cmpd="sng" algn="ctr">
            <a:solidFill>
              <a:schemeClr val="accent3">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400" dirty="0" smtClean="0">
                <a:solidFill>
                  <a:schemeClr val="accent3">
                    <a:lumMod val="50000"/>
                  </a:schemeClr>
                </a:solidFill>
                <a:latin typeface="Tahoma" pitchFamily="-110" charset="0"/>
              </a:rPr>
              <a:t>Persuade</a:t>
            </a:r>
            <a:endParaRPr kumimoji="0" lang="en-US" sz="2400" b="0" i="0" u="none" strike="noStrike" cap="none" normalizeH="0" baseline="0" dirty="0">
              <a:ln>
                <a:noFill/>
              </a:ln>
              <a:solidFill>
                <a:schemeClr val="accent3">
                  <a:lumMod val="50000"/>
                </a:schemeClr>
              </a:solidFill>
              <a:effectLst/>
              <a:latin typeface="Tahoma" pitchFamily="-110" charset="0"/>
            </a:endParaRPr>
          </a:p>
        </p:txBody>
      </p:sp>
      <p:sp>
        <p:nvSpPr>
          <p:cNvPr id="10" name="Bevel 9">
            <a:hlinkClick r:id="rId2" action="ppaction://hlinksldjump"/>
          </p:cNvPr>
          <p:cNvSpPr/>
          <p:nvPr/>
        </p:nvSpPr>
        <p:spPr bwMode="auto">
          <a:xfrm>
            <a:off x="0" y="6213475"/>
            <a:ext cx="9144000" cy="644525"/>
          </a:xfrm>
          <a:prstGeom prst="bevel">
            <a:avLst>
              <a:gd name="adj" fmla="val 19013"/>
            </a:avLst>
          </a:prstGeom>
          <a:solidFill>
            <a:schemeClr val="accent3">
              <a:lumMod val="60000"/>
              <a:lumOff val="40000"/>
            </a:schemeClr>
          </a:solidFill>
          <a:ln w="9525" cap="flat" cmpd="sng" algn="ctr">
            <a:solidFill>
              <a:schemeClr val="accent3">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400" dirty="0" smtClean="0">
                <a:solidFill>
                  <a:schemeClr val="accent3">
                    <a:lumMod val="50000"/>
                  </a:schemeClr>
                </a:solidFill>
                <a:latin typeface="Tahoma" pitchFamily="-110" charset="0"/>
              </a:rPr>
              <a:t>Entertain</a:t>
            </a:r>
            <a:endParaRPr kumimoji="0" lang="en-US" sz="2400" b="0" i="0" u="none" strike="noStrike" cap="none" normalizeH="0" baseline="0" dirty="0">
              <a:ln>
                <a:noFill/>
              </a:ln>
              <a:solidFill>
                <a:schemeClr val="accent3">
                  <a:lumMod val="50000"/>
                </a:schemeClr>
              </a:solidFill>
              <a:effectLst/>
              <a:latin typeface="Tahoma" pitchFamily="-110" charset="0"/>
            </a:endParaRPr>
          </a:p>
        </p:txBody>
      </p:sp>
      <p:sp>
        <p:nvSpPr>
          <p:cNvPr id="12" name="Rectangle 11"/>
          <p:cNvSpPr/>
          <p:nvPr/>
        </p:nvSpPr>
        <p:spPr>
          <a:xfrm>
            <a:off x="2988351" y="1259176"/>
            <a:ext cx="5842000" cy="2677656"/>
          </a:xfrm>
          <a:prstGeom prst="rect">
            <a:avLst/>
          </a:prstGeom>
        </p:spPr>
        <p:txBody>
          <a:bodyPr wrap="square">
            <a:spAutoFit/>
          </a:bodyPr>
          <a:lstStyle/>
          <a:p>
            <a:r>
              <a:rPr lang="en-US" sz="2400" dirty="0" smtClean="0"/>
              <a:t>Todd was in his basement. He was searching everywhere for his sled. Across town, Benny was in his attic. He was searching, too. It was time for one more of Todd and Benny’s contests. This time the winner would be the first to make sled tracks down the big hill. Todd planned to be first. So did Benny.</a:t>
            </a:r>
            <a:endParaRPr lang="en-US" sz="2400" dirty="0"/>
          </a:p>
        </p:txBody>
      </p:sp>
      <p:sp>
        <p:nvSpPr>
          <p:cNvPr id="15" name="TextBox 14"/>
          <p:cNvSpPr txBox="1"/>
          <p:nvPr/>
        </p:nvSpPr>
        <p:spPr>
          <a:xfrm>
            <a:off x="269875" y="4434959"/>
            <a:ext cx="5859146" cy="461665"/>
          </a:xfrm>
          <a:prstGeom prst="rect">
            <a:avLst/>
          </a:prstGeom>
          <a:noFill/>
        </p:spPr>
        <p:txBody>
          <a:bodyPr wrap="none" rtlCol="0">
            <a:spAutoFit/>
          </a:bodyPr>
          <a:lstStyle/>
          <a:p>
            <a:r>
              <a:rPr lang="en-US" sz="2400" dirty="0" smtClean="0"/>
              <a:t>What is the author’s purpose for writing this?</a:t>
            </a:r>
            <a:endParaRPr lang="en-US" sz="2400" dirty="0"/>
          </a:p>
        </p:txBody>
      </p:sp>
      <p:pic>
        <p:nvPicPr>
          <p:cNvPr id="16" name="Picture 15"/>
          <p:cNvPicPr>
            <a:picLocks noChangeAspect="1"/>
          </p:cNvPicPr>
          <p:nvPr/>
        </p:nvPicPr>
        <p:blipFill>
          <a:blip r:embed="rId3"/>
          <a:stretch>
            <a:fillRect/>
          </a:stretch>
        </p:blipFill>
        <p:spPr>
          <a:xfrm>
            <a:off x="-301603" y="0"/>
            <a:ext cx="4629191" cy="4434959"/>
          </a:xfrm>
          <a:prstGeom prst="rect">
            <a:avLst/>
          </a:prstGeom>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tx1"/>
        </a:solidFill>
        <a:effectLst/>
      </p:bgPr>
    </p:bg>
    <p:spTree>
      <p:nvGrpSpPr>
        <p:cNvPr id="1" name=""/>
        <p:cNvGrpSpPr/>
        <p:nvPr/>
      </p:nvGrpSpPr>
      <p:grpSpPr>
        <a:xfrm>
          <a:off x="0" y="0"/>
          <a:ext cx="0" cy="0"/>
          <a:chOff x="0" y="0"/>
          <a:chExt cx="0" cy="0"/>
        </a:xfrm>
      </p:grpSpPr>
      <p:sp>
        <p:nvSpPr>
          <p:cNvPr id="4" name="Action Button: Back or Previous 3">
            <a:hlinkClick r:id="" action="ppaction://hlinkshowjump?jump=previousslide" highlightClick="1"/>
          </p:cNvPr>
          <p:cNvSpPr/>
          <p:nvPr/>
        </p:nvSpPr>
        <p:spPr bwMode="auto">
          <a:xfrm>
            <a:off x="7924800" y="5943600"/>
            <a:ext cx="1219200" cy="914400"/>
          </a:xfrm>
          <a:prstGeom prst="actionButtonBackPrevious">
            <a:avLst/>
          </a:prstGeom>
          <a:solidFill>
            <a:schemeClr val="accent3">
              <a:lumMod val="50000"/>
            </a:schemeClr>
          </a:solidFill>
          <a:ln w="9525" cap="flat" cmpd="sng" algn="ctr">
            <a:solidFill>
              <a:schemeClr val="accent3">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accent3">
                  <a:lumMod val="50000"/>
                </a:schemeClr>
              </a:solidFill>
              <a:effectLst/>
              <a:latin typeface="Tahoma" pitchFamily="-110" charset="0"/>
            </a:endParaRPr>
          </a:p>
        </p:txBody>
      </p:sp>
      <p:pic>
        <p:nvPicPr>
          <p:cNvPr id="5" name="Picture 4"/>
          <p:cNvPicPr>
            <a:picLocks noChangeAspect="1"/>
          </p:cNvPicPr>
          <p:nvPr/>
        </p:nvPicPr>
        <p:blipFill>
          <a:blip r:embed="rId2"/>
          <a:stretch>
            <a:fillRect/>
          </a:stretch>
        </p:blipFill>
        <p:spPr>
          <a:xfrm flipH="1">
            <a:off x="-2" y="17103"/>
            <a:ext cx="4064001" cy="6840897"/>
          </a:xfrm>
          <a:prstGeom prst="rect">
            <a:avLst/>
          </a:prstGeom>
        </p:spPr>
      </p:pic>
      <p:sp>
        <p:nvSpPr>
          <p:cNvPr id="6" name="Rounded Rectangular Callout 5"/>
          <p:cNvSpPr/>
          <p:nvPr/>
        </p:nvSpPr>
        <p:spPr bwMode="auto">
          <a:xfrm>
            <a:off x="5191125" y="1843314"/>
            <a:ext cx="3048000" cy="2651998"/>
          </a:xfrm>
          <a:prstGeom prst="wedgeRoundRectCallout">
            <a:avLst>
              <a:gd name="adj1" fmla="val -98792"/>
              <a:gd name="adj2" fmla="val -42367"/>
              <a:gd name="adj3" fmla="val 16667"/>
            </a:avLst>
          </a:prstGeom>
          <a:solidFill>
            <a:schemeClr val="accent3">
              <a:lumMod val="60000"/>
              <a:lumOff val="40000"/>
            </a:schemeClr>
          </a:solidFill>
          <a:ln w="38100" cap="flat" cmpd="sng" algn="ctr">
            <a:solidFill>
              <a:schemeClr val="accent3">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3600" dirty="0" smtClean="0">
                <a:solidFill>
                  <a:schemeClr val="accent3">
                    <a:lumMod val="50000"/>
                  </a:schemeClr>
                </a:solidFill>
              </a:rPr>
              <a:t>Oh no!  </a:t>
            </a:r>
          </a:p>
          <a:p>
            <a:pPr marL="0" marR="0" indent="0" algn="ctr" defTabSz="914400" rtl="0" eaLnBrk="0" fontAlgn="base" latinLnBrk="0" hangingPunct="0">
              <a:lnSpc>
                <a:spcPct val="100000"/>
              </a:lnSpc>
              <a:spcBef>
                <a:spcPct val="0"/>
              </a:spcBef>
              <a:spcAft>
                <a:spcPct val="0"/>
              </a:spcAft>
              <a:buClrTx/>
              <a:buSzTx/>
              <a:buFontTx/>
              <a:buNone/>
              <a:tabLst/>
            </a:pPr>
            <a:r>
              <a:rPr kumimoji="0" lang="en-US" sz="3600" b="0" i="0" u="none" strike="noStrike" cap="none" normalizeH="0" baseline="0" dirty="0" smtClean="0">
                <a:ln>
                  <a:noFill/>
                </a:ln>
                <a:solidFill>
                  <a:schemeClr val="accent3">
                    <a:lumMod val="50000"/>
                  </a:schemeClr>
                </a:solidFill>
                <a:effectLst/>
                <a:latin typeface="Tahoma" pitchFamily="-110" charset="0"/>
              </a:rPr>
              <a:t>Try</a:t>
            </a:r>
            <a:r>
              <a:rPr kumimoji="0" lang="en-US" sz="3600" b="0" i="0" u="none" strike="noStrike" cap="none" normalizeH="0" dirty="0" smtClean="0">
                <a:ln>
                  <a:noFill/>
                </a:ln>
                <a:solidFill>
                  <a:schemeClr val="accent3">
                    <a:lumMod val="50000"/>
                  </a:schemeClr>
                </a:solidFill>
                <a:effectLst/>
                <a:latin typeface="Tahoma" pitchFamily="-110" charset="0"/>
              </a:rPr>
              <a:t> again please!</a:t>
            </a:r>
            <a:endParaRPr kumimoji="0" lang="en-US" sz="3600" b="0" i="0" u="none" strike="noStrike" cap="none" normalizeH="0" baseline="0" dirty="0">
              <a:ln>
                <a:noFill/>
              </a:ln>
              <a:solidFill>
                <a:schemeClr val="accent3">
                  <a:lumMod val="50000"/>
                </a:schemeClr>
              </a:solidFill>
              <a:effectLst/>
              <a:latin typeface="Tahoma" pitchFamily="-110" charset="0"/>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Action Button: Forward or Next 3">
            <a:hlinkClick r:id="" action="ppaction://hlinkshowjump?jump=nextslide" highlightClick="1"/>
          </p:cNvPr>
          <p:cNvSpPr/>
          <p:nvPr/>
        </p:nvSpPr>
        <p:spPr bwMode="auto">
          <a:xfrm>
            <a:off x="7772400" y="6019800"/>
            <a:ext cx="1371600" cy="838200"/>
          </a:xfrm>
          <a:prstGeom prst="actionButtonForwardNext">
            <a:avLst/>
          </a:prstGeom>
          <a:solidFill>
            <a:schemeClr val="accent3">
              <a:lumMod val="50000"/>
            </a:schemeClr>
          </a:solidFill>
          <a:ln w="9525" cap="flat" cmpd="sng" algn="ctr">
            <a:solidFill>
              <a:schemeClr val="accent3">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accent3">
                  <a:lumMod val="50000"/>
                </a:schemeClr>
              </a:solidFill>
              <a:effectLst/>
              <a:latin typeface="Tahoma" pitchFamily="-110" charset="0"/>
            </a:endParaRPr>
          </a:p>
        </p:txBody>
      </p:sp>
      <p:pic>
        <p:nvPicPr>
          <p:cNvPr id="6" name="Picture 5"/>
          <p:cNvPicPr>
            <a:picLocks noChangeAspect="1"/>
          </p:cNvPicPr>
          <p:nvPr/>
        </p:nvPicPr>
        <p:blipFill>
          <a:blip r:embed="rId2"/>
          <a:stretch>
            <a:fillRect/>
          </a:stretch>
        </p:blipFill>
        <p:spPr>
          <a:xfrm>
            <a:off x="-1" y="169445"/>
            <a:ext cx="5350844" cy="6688555"/>
          </a:xfrm>
          <a:prstGeom prst="rect">
            <a:avLst/>
          </a:prstGeom>
        </p:spPr>
      </p:pic>
      <p:sp>
        <p:nvSpPr>
          <p:cNvPr id="3" name="Rounded Rectangular Callout 2"/>
          <p:cNvSpPr/>
          <p:nvPr/>
        </p:nvSpPr>
        <p:spPr bwMode="auto">
          <a:xfrm>
            <a:off x="5049218" y="1984375"/>
            <a:ext cx="3793157" cy="1655408"/>
          </a:xfrm>
          <a:prstGeom prst="wedgeRoundRectCallout">
            <a:avLst>
              <a:gd name="adj1" fmla="val -81921"/>
              <a:gd name="adj2" fmla="val -38604"/>
              <a:gd name="adj3" fmla="val 16667"/>
            </a:avLst>
          </a:prstGeom>
          <a:solidFill>
            <a:schemeClr val="accent3">
              <a:lumMod val="60000"/>
              <a:lumOff val="40000"/>
            </a:schemeClr>
          </a:solidFill>
          <a:ln w="38100" cap="flat" cmpd="sng" algn="ctr">
            <a:solidFill>
              <a:schemeClr val="accent3">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3600" dirty="0" smtClean="0">
                <a:solidFill>
                  <a:schemeClr val="accent3">
                    <a:lumMod val="50000"/>
                  </a:schemeClr>
                </a:solidFill>
              </a:rPr>
              <a:t>Great job!  You did it!</a:t>
            </a:r>
            <a:endParaRPr kumimoji="0" lang="en-US" sz="3600" b="0" i="0" u="none" strike="noStrike" cap="none" normalizeH="0" baseline="0" dirty="0">
              <a:ln>
                <a:noFill/>
              </a:ln>
              <a:solidFill>
                <a:schemeClr val="accent3">
                  <a:lumMod val="50000"/>
                </a:schemeClr>
              </a:solidFill>
              <a:effectLst/>
              <a:latin typeface="Tahoma" pitchFamily="-110" charset="0"/>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Bevel 4">
            <a:hlinkClick r:id="" action="ppaction://hlinkshowjump?jump=nextslide"/>
          </p:cNvPr>
          <p:cNvSpPr/>
          <p:nvPr/>
        </p:nvSpPr>
        <p:spPr bwMode="auto">
          <a:xfrm>
            <a:off x="0" y="4959349"/>
            <a:ext cx="9144000" cy="644525"/>
          </a:xfrm>
          <a:prstGeom prst="bevel">
            <a:avLst>
              <a:gd name="adj" fmla="val 19013"/>
            </a:avLst>
          </a:prstGeom>
          <a:solidFill>
            <a:schemeClr val="accent3">
              <a:lumMod val="60000"/>
              <a:lumOff val="40000"/>
            </a:schemeClr>
          </a:solidFill>
          <a:ln w="9525" cap="flat" cmpd="sng" algn="ctr">
            <a:solidFill>
              <a:schemeClr val="accent3">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914400" eaLnBrk="0" fontAlgn="base" hangingPunct="0">
              <a:spcBef>
                <a:spcPct val="0"/>
              </a:spcBef>
              <a:spcAft>
                <a:spcPct val="0"/>
              </a:spcAft>
            </a:pPr>
            <a:r>
              <a:rPr lang="en-US" sz="2400" dirty="0" smtClean="0">
                <a:solidFill>
                  <a:schemeClr val="accent3">
                    <a:lumMod val="50000"/>
                  </a:schemeClr>
                </a:solidFill>
                <a:latin typeface="Tahoma" pitchFamily="-110" charset="0"/>
              </a:rPr>
              <a:t>describe a snowy day</a:t>
            </a:r>
            <a:endParaRPr kumimoji="0" lang="en-US" sz="2400" b="0" i="0" u="none" strike="noStrike" cap="none" normalizeH="0" baseline="0" dirty="0">
              <a:ln>
                <a:noFill/>
              </a:ln>
              <a:solidFill>
                <a:schemeClr val="accent3">
                  <a:lumMod val="50000"/>
                </a:schemeClr>
              </a:solidFill>
              <a:effectLst/>
              <a:latin typeface="Tahoma" pitchFamily="-110" charset="0"/>
            </a:endParaRPr>
          </a:p>
        </p:txBody>
      </p:sp>
      <p:sp>
        <p:nvSpPr>
          <p:cNvPr id="14" name="Title 1"/>
          <p:cNvSpPr txBox="1">
            <a:spLocks/>
          </p:cNvSpPr>
          <p:nvPr/>
        </p:nvSpPr>
        <p:spPr>
          <a:xfrm>
            <a:off x="1879981" y="0"/>
            <a:ext cx="5800298" cy="769204"/>
          </a:xfrm>
          <a:prstGeom prst="rect">
            <a:avLst/>
          </a:prstGeom>
          <a:solidFill>
            <a:schemeClr val="accent3">
              <a:lumMod val="50000"/>
            </a:schemeClr>
          </a:solidFill>
          <a:ln w="76200" cap="rnd">
            <a:solidFill>
              <a:schemeClr val="accent3">
                <a:lumMod val="60000"/>
                <a:lumOff val="40000"/>
              </a:schemeClr>
            </a:solidFill>
            <a:prstDash val="solid"/>
            <a:round/>
          </a:ln>
        </p:spPr>
        <p:txBody>
          <a:bodyPr vert="horz" lIns="91440" tIns="45720" rIns="91440" bIns="45720" rtlCol="0" anchor="ctr">
            <a:norm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accent3">
                    <a:lumMod val="20000"/>
                    <a:lumOff val="80000"/>
                  </a:schemeClr>
                </a:solidFill>
                <a:effectLst/>
                <a:uLnTx/>
                <a:uFillTx/>
                <a:latin typeface="+mj-lt"/>
                <a:ea typeface="+mj-ea"/>
                <a:cs typeface="+mj-cs"/>
              </a:rPr>
              <a:t>Author’s Purpose</a:t>
            </a:r>
            <a:endParaRPr kumimoji="0" lang="en-US" sz="4400" b="0" i="0" u="none" strike="noStrike" kern="1200" cap="none" spc="0" normalizeH="0" baseline="0" noProof="0" dirty="0">
              <a:ln>
                <a:noFill/>
              </a:ln>
              <a:solidFill>
                <a:schemeClr val="accent3">
                  <a:lumMod val="20000"/>
                  <a:lumOff val="80000"/>
                </a:schemeClr>
              </a:solidFill>
              <a:effectLst/>
              <a:uLnTx/>
              <a:uFillTx/>
              <a:latin typeface="+mj-lt"/>
              <a:ea typeface="+mj-ea"/>
              <a:cs typeface="+mj-cs"/>
            </a:endParaRPr>
          </a:p>
        </p:txBody>
      </p:sp>
      <p:sp>
        <p:nvSpPr>
          <p:cNvPr id="9" name="Bevel 8">
            <a:hlinkClick r:id="" action="ppaction://hlinkshowjump?jump=nextslide"/>
          </p:cNvPr>
          <p:cNvSpPr/>
          <p:nvPr/>
        </p:nvSpPr>
        <p:spPr bwMode="auto">
          <a:xfrm>
            <a:off x="0" y="5603874"/>
            <a:ext cx="9144000" cy="644525"/>
          </a:xfrm>
          <a:prstGeom prst="bevel">
            <a:avLst>
              <a:gd name="adj" fmla="val 19013"/>
            </a:avLst>
          </a:prstGeom>
          <a:solidFill>
            <a:schemeClr val="accent3">
              <a:lumMod val="60000"/>
              <a:lumOff val="40000"/>
            </a:schemeClr>
          </a:solidFill>
          <a:ln w="9525" cap="flat" cmpd="sng" algn="ctr">
            <a:solidFill>
              <a:schemeClr val="accent3">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914400" eaLnBrk="0" fontAlgn="base" hangingPunct="0">
              <a:spcBef>
                <a:spcPct val="0"/>
              </a:spcBef>
              <a:spcAft>
                <a:spcPct val="0"/>
              </a:spcAft>
            </a:pPr>
            <a:r>
              <a:rPr lang="en-US" sz="2400" dirty="0" smtClean="0">
                <a:solidFill>
                  <a:schemeClr val="accent3">
                    <a:lumMod val="50000"/>
                  </a:schemeClr>
                </a:solidFill>
                <a:latin typeface="Tahoma" pitchFamily="-110" charset="0"/>
              </a:rPr>
              <a:t>explain how to use a sled</a:t>
            </a:r>
            <a:endParaRPr kumimoji="0" lang="en-US" sz="2400" b="0" i="0" u="none" strike="noStrike" cap="none" normalizeH="0" baseline="0" dirty="0">
              <a:ln>
                <a:noFill/>
              </a:ln>
              <a:solidFill>
                <a:schemeClr val="accent3">
                  <a:lumMod val="50000"/>
                </a:schemeClr>
              </a:solidFill>
              <a:effectLst/>
              <a:latin typeface="Tahoma" pitchFamily="-110" charset="0"/>
            </a:endParaRPr>
          </a:p>
        </p:txBody>
      </p:sp>
      <p:sp>
        <p:nvSpPr>
          <p:cNvPr id="10" name="Bevel 9">
            <a:hlinkClick r:id="rId2" action="ppaction://hlinksldjump"/>
          </p:cNvPr>
          <p:cNvSpPr/>
          <p:nvPr/>
        </p:nvSpPr>
        <p:spPr bwMode="auto">
          <a:xfrm>
            <a:off x="0" y="6213475"/>
            <a:ext cx="9144000" cy="644525"/>
          </a:xfrm>
          <a:prstGeom prst="bevel">
            <a:avLst>
              <a:gd name="adj" fmla="val 19013"/>
            </a:avLst>
          </a:prstGeom>
          <a:solidFill>
            <a:schemeClr val="accent3">
              <a:lumMod val="60000"/>
              <a:lumOff val="40000"/>
            </a:schemeClr>
          </a:solidFill>
          <a:ln w="9525" cap="flat" cmpd="sng" algn="ctr">
            <a:solidFill>
              <a:schemeClr val="accent3">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914400" eaLnBrk="0" fontAlgn="base" hangingPunct="0">
              <a:spcBef>
                <a:spcPct val="0"/>
              </a:spcBef>
              <a:spcAft>
                <a:spcPct val="0"/>
              </a:spcAft>
            </a:pPr>
            <a:r>
              <a:rPr lang="en-US" sz="2400" dirty="0" smtClean="0">
                <a:solidFill>
                  <a:schemeClr val="accent3">
                    <a:lumMod val="50000"/>
                  </a:schemeClr>
                </a:solidFill>
                <a:latin typeface="Tahoma" pitchFamily="-110" charset="0"/>
              </a:rPr>
              <a:t>tell a story about a winter contest between two boys</a:t>
            </a:r>
            <a:endParaRPr kumimoji="0" lang="en-US" sz="2400" b="0" i="0" u="none" strike="noStrike" cap="none" normalizeH="0" baseline="0" dirty="0">
              <a:ln>
                <a:noFill/>
              </a:ln>
              <a:solidFill>
                <a:schemeClr val="accent3">
                  <a:lumMod val="50000"/>
                </a:schemeClr>
              </a:solidFill>
              <a:effectLst/>
              <a:latin typeface="Tahoma" pitchFamily="-110" charset="0"/>
            </a:endParaRPr>
          </a:p>
        </p:txBody>
      </p:sp>
      <p:sp>
        <p:nvSpPr>
          <p:cNvPr id="12" name="Rectangle 11"/>
          <p:cNvSpPr/>
          <p:nvPr/>
        </p:nvSpPr>
        <p:spPr>
          <a:xfrm>
            <a:off x="2988351" y="1259176"/>
            <a:ext cx="5842000" cy="2677656"/>
          </a:xfrm>
          <a:prstGeom prst="rect">
            <a:avLst/>
          </a:prstGeom>
        </p:spPr>
        <p:txBody>
          <a:bodyPr wrap="square">
            <a:spAutoFit/>
          </a:bodyPr>
          <a:lstStyle/>
          <a:p>
            <a:r>
              <a:rPr lang="en-US" sz="2400" dirty="0" smtClean="0"/>
              <a:t>Todd was in his basement. He was searching everywhere for his sled. Across town, Benny was in his attic. He was searching, too. It was time for one more of Todd and Benny’s contests. This time the winner would be the first to make sled tracks down the big hill. Todd planned to be first. So did Benny.</a:t>
            </a:r>
            <a:endParaRPr lang="en-US" sz="2400" dirty="0"/>
          </a:p>
        </p:txBody>
      </p:sp>
      <p:sp>
        <p:nvSpPr>
          <p:cNvPr id="15" name="TextBox 14"/>
          <p:cNvSpPr txBox="1"/>
          <p:nvPr/>
        </p:nvSpPr>
        <p:spPr>
          <a:xfrm>
            <a:off x="269875" y="4434959"/>
            <a:ext cx="4390595" cy="461665"/>
          </a:xfrm>
          <a:prstGeom prst="rect">
            <a:avLst/>
          </a:prstGeom>
          <a:noFill/>
        </p:spPr>
        <p:txBody>
          <a:bodyPr wrap="none" rtlCol="0">
            <a:spAutoFit/>
          </a:bodyPr>
          <a:lstStyle/>
          <a:p>
            <a:r>
              <a:rPr lang="en-US" sz="2400" dirty="0" smtClean="0"/>
              <a:t>The author wants to __________.		</a:t>
            </a:r>
          </a:p>
        </p:txBody>
      </p:sp>
      <p:pic>
        <p:nvPicPr>
          <p:cNvPr id="16" name="Picture 15"/>
          <p:cNvPicPr>
            <a:picLocks noChangeAspect="1"/>
          </p:cNvPicPr>
          <p:nvPr/>
        </p:nvPicPr>
        <p:blipFill>
          <a:blip r:embed="rId3"/>
          <a:stretch>
            <a:fillRect/>
          </a:stretch>
        </p:blipFill>
        <p:spPr>
          <a:xfrm>
            <a:off x="-301603" y="0"/>
            <a:ext cx="4629191" cy="4434959"/>
          </a:xfrm>
          <a:prstGeom prst="rect">
            <a:avLst/>
          </a:prstGeom>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Action Button: Back or Previous 3">
            <a:hlinkClick r:id="" action="ppaction://hlinkshowjump?jump=previousslide" highlightClick="1"/>
          </p:cNvPr>
          <p:cNvSpPr/>
          <p:nvPr/>
        </p:nvSpPr>
        <p:spPr bwMode="auto">
          <a:xfrm>
            <a:off x="7924800" y="5943600"/>
            <a:ext cx="1219200" cy="914400"/>
          </a:xfrm>
          <a:prstGeom prst="actionButtonBackPrevious">
            <a:avLst/>
          </a:prstGeom>
          <a:solidFill>
            <a:schemeClr val="accent3">
              <a:lumMod val="50000"/>
            </a:schemeClr>
          </a:solidFill>
          <a:ln w="9525" cap="flat" cmpd="sng" algn="ctr">
            <a:solidFill>
              <a:schemeClr val="accent3">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accent3">
                  <a:lumMod val="50000"/>
                </a:schemeClr>
              </a:solidFill>
              <a:effectLst/>
              <a:latin typeface="Tahoma" pitchFamily="-110" charset="0"/>
            </a:endParaRPr>
          </a:p>
        </p:txBody>
      </p:sp>
      <p:pic>
        <p:nvPicPr>
          <p:cNvPr id="5" name="Picture 4"/>
          <p:cNvPicPr>
            <a:picLocks noChangeAspect="1"/>
          </p:cNvPicPr>
          <p:nvPr/>
        </p:nvPicPr>
        <p:blipFill>
          <a:blip r:embed="rId2"/>
          <a:stretch>
            <a:fillRect/>
          </a:stretch>
        </p:blipFill>
        <p:spPr>
          <a:xfrm flipH="1">
            <a:off x="-2" y="17103"/>
            <a:ext cx="4064001" cy="6840897"/>
          </a:xfrm>
          <a:prstGeom prst="rect">
            <a:avLst/>
          </a:prstGeom>
        </p:spPr>
      </p:pic>
      <p:sp>
        <p:nvSpPr>
          <p:cNvPr id="6" name="Rounded Rectangular Callout 5"/>
          <p:cNvSpPr/>
          <p:nvPr/>
        </p:nvSpPr>
        <p:spPr bwMode="auto">
          <a:xfrm>
            <a:off x="5191125" y="1843314"/>
            <a:ext cx="3048000" cy="2651998"/>
          </a:xfrm>
          <a:prstGeom prst="wedgeRoundRectCallout">
            <a:avLst>
              <a:gd name="adj1" fmla="val -98792"/>
              <a:gd name="adj2" fmla="val -42367"/>
              <a:gd name="adj3" fmla="val 16667"/>
            </a:avLst>
          </a:prstGeom>
          <a:solidFill>
            <a:schemeClr val="accent3">
              <a:lumMod val="60000"/>
              <a:lumOff val="40000"/>
            </a:schemeClr>
          </a:solidFill>
          <a:ln w="38100" cap="flat" cmpd="sng" algn="ctr">
            <a:solidFill>
              <a:schemeClr val="accent3">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3600" dirty="0" smtClean="0">
                <a:solidFill>
                  <a:schemeClr val="accent3">
                    <a:lumMod val="50000"/>
                  </a:schemeClr>
                </a:solidFill>
              </a:rPr>
              <a:t>Oh no!  </a:t>
            </a:r>
          </a:p>
          <a:p>
            <a:pPr marL="0" marR="0" indent="0" algn="ctr" defTabSz="914400" rtl="0" eaLnBrk="0" fontAlgn="base" latinLnBrk="0" hangingPunct="0">
              <a:lnSpc>
                <a:spcPct val="100000"/>
              </a:lnSpc>
              <a:spcBef>
                <a:spcPct val="0"/>
              </a:spcBef>
              <a:spcAft>
                <a:spcPct val="0"/>
              </a:spcAft>
              <a:buClrTx/>
              <a:buSzTx/>
              <a:buFontTx/>
              <a:buNone/>
              <a:tabLst/>
            </a:pPr>
            <a:r>
              <a:rPr kumimoji="0" lang="en-US" sz="3600" b="0" i="0" u="none" strike="noStrike" cap="none" normalizeH="0" baseline="0" dirty="0" smtClean="0">
                <a:ln>
                  <a:noFill/>
                </a:ln>
                <a:solidFill>
                  <a:schemeClr val="accent3">
                    <a:lumMod val="50000"/>
                  </a:schemeClr>
                </a:solidFill>
                <a:effectLst/>
                <a:latin typeface="Tahoma" pitchFamily="-110" charset="0"/>
              </a:rPr>
              <a:t>Try</a:t>
            </a:r>
            <a:r>
              <a:rPr kumimoji="0" lang="en-US" sz="3600" b="0" i="0" u="none" strike="noStrike" cap="none" normalizeH="0" dirty="0" smtClean="0">
                <a:ln>
                  <a:noFill/>
                </a:ln>
                <a:solidFill>
                  <a:schemeClr val="accent3">
                    <a:lumMod val="50000"/>
                  </a:schemeClr>
                </a:solidFill>
                <a:effectLst/>
                <a:latin typeface="Tahoma" pitchFamily="-110" charset="0"/>
              </a:rPr>
              <a:t> again please!</a:t>
            </a:r>
            <a:endParaRPr kumimoji="0" lang="en-US" sz="3600" b="0" i="0" u="none" strike="noStrike" cap="none" normalizeH="0" baseline="0" dirty="0">
              <a:ln>
                <a:noFill/>
              </a:ln>
              <a:solidFill>
                <a:schemeClr val="accent3">
                  <a:lumMod val="50000"/>
                </a:schemeClr>
              </a:solidFill>
              <a:effectLst/>
              <a:latin typeface="Tahoma" pitchFamily="-110" charset="0"/>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Action Button: Forward or Next 3">
            <a:hlinkClick r:id="" action="ppaction://hlinkshowjump?jump=nextslide" highlightClick="1"/>
          </p:cNvPr>
          <p:cNvSpPr/>
          <p:nvPr/>
        </p:nvSpPr>
        <p:spPr bwMode="auto">
          <a:xfrm>
            <a:off x="7772400" y="6019800"/>
            <a:ext cx="1371600" cy="838200"/>
          </a:xfrm>
          <a:prstGeom prst="actionButtonForwardNext">
            <a:avLst/>
          </a:prstGeom>
          <a:solidFill>
            <a:schemeClr val="accent3">
              <a:lumMod val="50000"/>
            </a:schemeClr>
          </a:solidFill>
          <a:ln w="9525" cap="flat" cmpd="sng" algn="ctr">
            <a:solidFill>
              <a:schemeClr val="accent3">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accent3">
                  <a:lumMod val="50000"/>
                </a:schemeClr>
              </a:solidFill>
              <a:effectLst/>
              <a:latin typeface="Tahoma" pitchFamily="-110" charset="0"/>
            </a:endParaRPr>
          </a:p>
        </p:txBody>
      </p:sp>
      <p:pic>
        <p:nvPicPr>
          <p:cNvPr id="6" name="Picture 5"/>
          <p:cNvPicPr>
            <a:picLocks noChangeAspect="1"/>
          </p:cNvPicPr>
          <p:nvPr/>
        </p:nvPicPr>
        <p:blipFill>
          <a:blip r:embed="rId2"/>
          <a:stretch>
            <a:fillRect/>
          </a:stretch>
        </p:blipFill>
        <p:spPr>
          <a:xfrm>
            <a:off x="-1" y="169445"/>
            <a:ext cx="5350844" cy="6688555"/>
          </a:xfrm>
          <a:prstGeom prst="rect">
            <a:avLst/>
          </a:prstGeom>
        </p:spPr>
      </p:pic>
      <p:sp>
        <p:nvSpPr>
          <p:cNvPr id="3" name="Rounded Rectangular Callout 2"/>
          <p:cNvSpPr/>
          <p:nvPr/>
        </p:nvSpPr>
        <p:spPr bwMode="auto">
          <a:xfrm>
            <a:off x="5049218" y="1984375"/>
            <a:ext cx="3793157" cy="1655408"/>
          </a:xfrm>
          <a:prstGeom prst="wedgeRoundRectCallout">
            <a:avLst>
              <a:gd name="adj1" fmla="val -81921"/>
              <a:gd name="adj2" fmla="val -38604"/>
              <a:gd name="adj3" fmla="val 16667"/>
            </a:avLst>
          </a:prstGeom>
          <a:solidFill>
            <a:schemeClr val="accent3">
              <a:lumMod val="60000"/>
              <a:lumOff val="40000"/>
            </a:schemeClr>
          </a:solidFill>
          <a:ln w="38100" cap="flat" cmpd="sng" algn="ctr">
            <a:solidFill>
              <a:schemeClr val="accent3">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3600" dirty="0" smtClean="0">
                <a:solidFill>
                  <a:schemeClr val="accent3">
                    <a:lumMod val="50000"/>
                  </a:schemeClr>
                </a:solidFill>
              </a:rPr>
              <a:t>Great job!  You did it!</a:t>
            </a:r>
            <a:endParaRPr kumimoji="0" lang="en-US" sz="3600" b="0" i="0" u="none" strike="noStrike" cap="none" normalizeH="0" baseline="0" dirty="0">
              <a:ln>
                <a:noFill/>
              </a:ln>
              <a:solidFill>
                <a:schemeClr val="accent3">
                  <a:lumMod val="50000"/>
                </a:schemeClr>
              </a:solidFill>
              <a:effectLst/>
              <a:latin typeface="Tahoma" pitchFamily="-110" charset="0"/>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Bevel 4">
            <a:hlinkClick r:id="" action="ppaction://hlinkshowjump?jump=nextslide"/>
          </p:cNvPr>
          <p:cNvSpPr/>
          <p:nvPr/>
        </p:nvSpPr>
        <p:spPr bwMode="auto">
          <a:xfrm>
            <a:off x="0" y="4959349"/>
            <a:ext cx="9144000" cy="644525"/>
          </a:xfrm>
          <a:prstGeom prst="bevel">
            <a:avLst>
              <a:gd name="adj" fmla="val 19013"/>
            </a:avLst>
          </a:prstGeom>
          <a:solidFill>
            <a:schemeClr val="accent3">
              <a:lumMod val="60000"/>
              <a:lumOff val="40000"/>
            </a:schemeClr>
          </a:solidFill>
          <a:ln w="9525" cap="flat" cmpd="sng" algn="ctr">
            <a:solidFill>
              <a:schemeClr val="accent3">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accent3">
                    <a:lumMod val="50000"/>
                  </a:schemeClr>
                </a:solidFill>
                <a:effectLst/>
                <a:latin typeface="Tahoma" pitchFamily="-110" charset="0"/>
              </a:rPr>
              <a:t>Inform</a:t>
            </a:r>
            <a:endParaRPr kumimoji="0" lang="en-US" sz="2400" b="0" i="0" u="none" strike="noStrike" cap="none" normalizeH="0" baseline="0" dirty="0">
              <a:ln>
                <a:noFill/>
              </a:ln>
              <a:solidFill>
                <a:schemeClr val="accent3">
                  <a:lumMod val="50000"/>
                </a:schemeClr>
              </a:solidFill>
              <a:effectLst/>
              <a:latin typeface="Tahoma" pitchFamily="-110" charset="0"/>
            </a:endParaRPr>
          </a:p>
        </p:txBody>
      </p:sp>
      <p:sp>
        <p:nvSpPr>
          <p:cNvPr id="14" name="Title 1"/>
          <p:cNvSpPr txBox="1">
            <a:spLocks/>
          </p:cNvSpPr>
          <p:nvPr/>
        </p:nvSpPr>
        <p:spPr>
          <a:xfrm>
            <a:off x="3206750" y="190500"/>
            <a:ext cx="4940976" cy="769204"/>
          </a:xfrm>
          <a:prstGeom prst="rect">
            <a:avLst/>
          </a:prstGeom>
          <a:solidFill>
            <a:schemeClr val="accent3">
              <a:lumMod val="50000"/>
            </a:schemeClr>
          </a:solidFill>
          <a:ln w="76200" cap="rnd">
            <a:solidFill>
              <a:schemeClr val="accent3">
                <a:lumMod val="60000"/>
                <a:lumOff val="40000"/>
              </a:schemeClr>
            </a:solidFill>
            <a:prstDash val="solid"/>
            <a:round/>
          </a:ln>
        </p:spPr>
        <p:txBody>
          <a:bodyPr vert="horz" lIns="91440" tIns="45720" rIns="91440" bIns="45720" rtlCol="0" anchor="ctr">
            <a:norm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accent3">
                    <a:lumMod val="20000"/>
                    <a:lumOff val="80000"/>
                  </a:schemeClr>
                </a:solidFill>
                <a:effectLst/>
                <a:uLnTx/>
                <a:uFillTx/>
                <a:latin typeface="+mj-lt"/>
                <a:ea typeface="+mj-ea"/>
                <a:cs typeface="+mj-cs"/>
              </a:rPr>
              <a:t>Author’s Purpose</a:t>
            </a:r>
            <a:endParaRPr kumimoji="0" lang="en-US" sz="4400" b="0" i="0" u="none" strike="noStrike" kern="1200" cap="none" spc="0" normalizeH="0" baseline="0" noProof="0" dirty="0">
              <a:ln>
                <a:noFill/>
              </a:ln>
              <a:solidFill>
                <a:schemeClr val="accent3">
                  <a:lumMod val="20000"/>
                  <a:lumOff val="80000"/>
                </a:schemeClr>
              </a:solidFill>
              <a:effectLst/>
              <a:uLnTx/>
              <a:uFillTx/>
              <a:latin typeface="+mj-lt"/>
              <a:ea typeface="+mj-ea"/>
              <a:cs typeface="+mj-cs"/>
            </a:endParaRPr>
          </a:p>
        </p:txBody>
      </p:sp>
      <p:sp>
        <p:nvSpPr>
          <p:cNvPr id="9" name="Bevel 8">
            <a:hlinkClick r:id="rId2" action="ppaction://hlinksldjump"/>
          </p:cNvPr>
          <p:cNvSpPr/>
          <p:nvPr/>
        </p:nvSpPr>
        <p:spPr bwMode="auto">
          <a:xfrm>
            <a:off x="0" y="5603874"/>
            <a:ext cx="9144000" cy="644525"/>
          </a:xfrm>
          <a:prstGeom prst="bevel">
            <a:avLst>
              <a:gd name="adj" fmla="val 19013"/>
            </a:avLst>
          </a:prstGeom>
          <a:solidFill>
            <a:schemeClr val="accent3">
              <a:lumMod val="60000"/>
              <a:lumOff val="40000"/>
            </a:schemeClr>
          </a:solidFill>
          <a:ln w="9525" cap="flat" cmpd="sng" algn="ctr">
            <a:solidFill>
              <a:schemeClr val="accent3">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400" dirty="0" smtClean="0">
                <a:solidFill>
                  <a:schemeClr val="accent3">
                    <a:lumMod val="50000"/>
                  </a:schemeClr>
                </a:solidFill>
                <a:latin typeface="Tahoma" pitchFamily="-110" charset="0"/>
              </a:rPr>
              <a:t>Persuade</a:t>
            </a:r>
            <a:endParaRPr kumimoji="0" lang="en-US" sz="2400" b="0" i="0" u="none" strike="noStrike" cap="none" normalizeH="0" baseline="0" dirty="0">
              <a:ln>
                <a:noFill/>
              </a:ln>
              <a:solidFill>
                <a:schemeClr val="accent3">
                  <a:lumMod val="50000"/>
                </a:schemeClr>
              </a:solidFill>
              <a:effectLst/>
              <a:latin typeface="Tahoma" pitchFamily="-110" charset="0"/>
            </a:endParaRPr>
          </a:p>
        </p:txBody>
      </p:sp>
      <p:sp>
        <p:nvSpPr>
          <p:cNvPr id="10" name="Bevel 9">
            <a:hlinkClick r:id="" action="ppaction://hlinkshowjump?jump=nextslide"/>
          </p:cNvPr>
          <p:cNvSpPr/>
          <p:nvPr/>
        </p:nvSpPr>
        <p:spPr bwMode="auto">
          <a:xfrm>
            <a:off x="0" y="6213475"/>
            <a:ext cx="9144000" cy="644525"/>
          </a:xfrm>
          <a:prstGeom prst="bevel">
            <a:avLst>
              <a:gd name="adj" fmla="val 19013"/>
            </a:avLst>
          </a:prstGeom>
          <a:solidFill>
            <a:schemeClr val="accent3">
              <a:lumMod val="60000"/>
              <a:lumOff val="40000"/>
            </a:schemeClr>
          </a:solidFill>
          <a:ln w="9525" cap="flat" cmpd="sng" algn="ctr">
            <a:solidFill>
              <a:schemeClr val="accent3">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400" dirty="0" smtClean="0">
                <a:solidFill>
                  <a:schemeClr val="accent3">
                    <a:lumMod val="50000"/>
                  </a:schemeClr>
                </a:solidFill>
                <a:latin typeface="Tahoma" pitchFamily="-110" charset="0"/>
              </a:rPr>
              <a:t>Entertain</a:t>
            </a:r>
            <a:endParaRPr kumimoji="0" lang="en-US" sz="2400" b="0" i="0" u="none" strike="noStrike" cap="none" normalizeH="0" baseline="0" dirty="0">
              <a:ln>
                <a:noFill/>
              </a:ln>
              <a:solidFill>
                <a:schemeClr val="accent3">
                  <a:lumMod val="50000"/>
                </a:schemeClr>
              </a:solidFill>
              <a:effectLst/>
              <a:latin typeface="Tahoma" pitchFamily="-110" charset="0"/>
            </a:endParaRPr>
          </a:p>
        </p:txBody>
      </p:sp>
      <p:sp>
        <p:nvSpPr>
          <p:cNvPr id="12" name="Rectangle 11"/>
          <p:cNvSpPr/>
          <p:nvPr/>
        </p:nvSpPr>
        <p:spPr>
          <a:xfrm>
            <a:off x="2988351" y="1259176"/>
            <a:ext cx="5842000" cy="2677656"/>
          </a:xfrm>
          <a:prstGeom prst="rect">
            <a:avLst/>
          </a:prstGeom>
        </p:spPr>
        <p:txBody>
          <a:bodyPr wrap="square">
            <a:spAutoFit/>
          </a:bodyPr>
          <a:lstStyle/>
          <a:p>
            <a:r>
              <a:rPr lang="en-US" sz="2400" dirty="0" smtClean="0"/>
              <a:t>Vote for Carl for class president! Carl is a leader! Last year in fourth grade, he was a great vice-president. This year he volunteers to help with after-school clubs. He will do great things for our class! Carl promises more school dances. And better choices at lunch. So vote for Carl for class president</a:t>
            </a:r>
            <a:endParaRPr lang="en-US" sz="2400" dirty="0"/>
          </a:p>
        </p:txBody>
      </p:sp>
      <p:sp>
        <p:nvSpPr>
          <p:cNvPr id="15" name="TextBox 14"/>
          <p:cNvSpPr txBox="1"/>
          <p:nvPr/>
        </p:nvSpPr>
        <p:spPr>
          <a:xfrm>
            <a:off x="269875" y="4434959"/>
            <a:ext cx="5859146" cy="461665"/>
          </a:xfrm>
          <a:prstGeom prst="rect">
            <a:avLst/>
          </a:prstGeom>
          <a:noFill/>
        </p:spPr>
        <p:txBody>
          <a:bodyPr wrap="none" rtlCol="0">
            <a:spAutoFit/>
          </a:bodyPr>
          <a:lstStyle/>
          <a:p>
            <a:r>
              <a:rPr lang="en-US" sz="2400" dirty="0" smtClean="0"/>
              <a:t>What is the author’s purpose for writing this?</a:t>
            </a:r>
            <a:endParaRPr lang="en-US" sz="2400" dirty="0"/>
          </a:p>
        </p:txBody>
      </p:sp>
      <p:pic>
        <p:nvPicPr>
          <p:cNvPr id="11" name="Picture 10"/>
          <p:cNvPicPr>
            <a:picLocks noChangeAspect="1"/>
          </p:cNvPicPr>
          <p:nvPr/>
        </p:nvPicPr>
        <p:blipFill>
          <a:blip r:embed="rId3"/>
          <a:stretch>
            <a:fillRect/>
          </a:stretch>
        </p:blipFill>
        <p:spPr>
          <a:xfrm>
            <a:off x="0" y="0"/>
            <a:ext cx="2959100" cy="4445000"/>
          </a:xfrm>
          <a:prstGeom prst="rect">
            <a:avLst/>
          </a:prstGeom>
        </p:spPr>
      </p:pic>
    </p:spTree>
  </p:cSld>
  <p:clrMapOvr>
    <a:masterClrMapping/>
  </p:clrMapOvr>
  <p:transition/>
  <p:timing>
    <p:tnLst>
      <p:par>
        <p:cTn id="1" dur="indefinite" restart="never" nodeType="tmRoot"/>
      </p:par>
    </p:tnLst>
  </p:timing>
</p:sld>
</file>

<file path=ppt/theme/_rels/theme2.xml.rels><?xml version="1.0" encoding="UTF-8" standalone="yes"?>
<Relationships xmlns="http://schemas.openxmlformats.org/package/2006/relationships"><Relationship Id="rId4" Type="http://schemas.openxmlformats.org/officeDocument/2006/relationships/image" Target="NULL"/><Relationship Id="rId1" Type="http://schemas.openxmlformats.org/officeDocument/2006/relationships/image" Target="NULL"/><Relationship Id="rId2" Type="http://schemas.openxmlformats.org/officeDocument/2006/relationships/image" Target="NULL"/><Relationship Id="rId3" Type="http://schemas.openxmlformats.org/officeDocument/2006/relationships/image" Target="NULL"/><Relationship Id="rId5"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Inkwell">
  <a:themeElements>
    <a:clrScheme name="Inkwell">
      <a:dk1>
        <a:sysClr val="windowText" lastClr="000000"/>
      </a:dk1>
      <a:lt1>
        <a:sysClr val="window" lastClr="FFFFFF"/>
      </a:lt1>
      <a:dk2>
        <a:srgbClr val="584D2E"/>
      </a:dk2>
      <a:lt2>
        <a:srgbClr val="EFE7C3"/>
      </a:lt2>
      <a:accent1>
        <a:srgbClr val="860908"/>
      </a:accent1>
      <a:accent2>
        <a:srgbClr val="4A0505"/>
      </a:accent2>
      <a:accent3>
        <a:srgbClr val="7A500A"/>
      </a:accent3>
      <a:accent4>
        <a:srgbClr val="C47810"/>
      </a:accent4>
      <a:accent5>
        <a:srgbClr val="827752"/>
      </a:accent5>
      <a:accent6>
        <a:srgbClr val="B5BB83"/>
      </a:accent6>
      <a:hlink>
        <a:srgbClr val="C47810"/>
      </a:hlink>
      <a:folHlink>
        <a:srgbClr val="F0A43A"/>
      </a:folHlink>
    </a:clrScheme>
    <a:fontScheme name="Inkwell">
      <a:majorFont>
        <a:latin typeface="Goudy Old Style"/>
        <a:ea typeface=""/>
        <a:cs typeface=""/>
        <a:font script="Jpan" typeface="ＭＳ Ｐ明朝"/>
      </a:majorFont>
      <a:minorFont>
        <a:latin typeface="Goudy Old Style"/>
        <a:ea typeface=""/>
        <a:cs typeface=""/>
        <a:font script="Jpan" typeface="ＭＳ Ｐ明朝"/>
      </a:minorFont>
    </a:fontScheme>
    <a:fmtScheme name="Inkwell">
      <a:fillStyleLst>
        <a:solidFill>
          <a:schemeClr val="phClr"/>
        </a:solidFill>
        <a:blipFill rotWithShape="1">
          <a:blip xmlns:r="http://schemas.openxmlformats.org/officeDocument/2006/relationships" r:embed="rId1">
            <a:duotone>
              <a:schemeClr val="phClr">
                <a:shade val="30000"/>
              </a:schemeClr>
              <a:schemeClr val="phClr">
                <a:alpha val="10000"/>
                <a:satMod val="120000"/>
              </a:schemeClr>
            </a:duotone>
          </a:blip>
          <a:stretch/>
        </a:blipFill>
        <a:blipFill rotWithShape="1">
          <a:blip xmlns:r="http://schemas.openxmlformats.org/officeDocument/2006/relationships" r:embed="rId2">
            <a:duotone>
              <a:schemeClr val="phClr">
                <a:shade val="30000"/>
                <a:satMod val="150000"/>
              </a:schemeClr>
              <a:schemeClr val="phClr">
                <a:alpha val="10000"/>
                <a:satMod val="120000"/>
              </a:schemeClr>
            </a:duotone>
          </a:blip>
          <a:stretch/>
        </a:blipFill>
      </a:fillStyleLst>
      <a:lnStyleLst>
        <a:ln w="12700" cap="flat" cmpd="sng" algn="ctr">
          <a:solidFill>
            <a:schemeClr val="phClr">
              <a:shade val="95000"/>
              <a:satMod val="105000"/>
            </a:scheme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101600" dist="38100" dir="5400000" rotWithShape="0">
              <a:srgbClr val="000000">
                <a:alpha val="75000"/>
              </a:srgbClr>
            </a:outerShdw>
          </a:effectLst>
        </a:effectStyle>
        <a:effectStyle>
          <a:effectLst>
            <a:outerShdw blurRad="38100" dist="25400" dir="5400000" rotWithShape="0">
              <a:srgbClr val="000000">
                <a:alpha val="75000"/>
              </a:srgbClr>
            </a:outerShdw>
            <a:softEdge rad="63500"/>
          </a:effectLst>
        </a:effectStyle>
      </a:effectStyleLst>
      <a:bgFillStyleLst>
        <a:blipFill rotWithShape="1">
          <a:blip xmlns:r="http://schemas.openxmlformats.org/officeDocument/2006/relationships" r:embed="rId3"/>
          <a:stretch/>
        </a:blipFill>
        <a:blipFill rotWithShape="1">
          <a:blip xmlns:r="http://schemas.openxmlformats.org/officeDocument/2006/relationships" r:embed="rId4"/>
          <a:stretch/>
        </a:blipFill>
        <a:blipFill rotWithShape="1">
          <a:blip xmlns:r="http://schemas.openxmlformats.org/officeDocument/2006/relationships" r:embed="rId5"/>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2309</TotalTime>
  <Words>910</Words>
  <Application>Microsoft Macintosh PowerPoint</Application>
  <PresentationFormat>On-screen Show (4:3)</PresentationFormat>
  <Paragraphs>76</Paragraphs>
  <Slides>27</Slides>
  <Notes>0</Notes>
  <HiddenSlides>0</HiddenSlides>
  <MMClips>0</MMClips>
  <ScaleCrop>false</ScaleCrop>
  <HeadingPairs>
    <vt:vector size="4" baseType="variant">
      <vt:variant>
        <vt:lpstr>Design Template</vt:lpstr>
      </vt:variant>
      <vt:variant>
        <vt:i4>2</vt:i4>
      </vt:variant>
      <vt:variant>
        <vt:lpstr>Slide Titles</vt:lpstr>
      </vt:variant>
      <vt:variant>
        <vt:i4>27</vt:i4>
      </vt:variant>
    </vt:vector>
  </HeadingPairs>
  <TitlesOfParts>
    <vt:vector size="29" baseType="lpstr">
      <vt:lpstr>Office Theme</vt:lpstr>
      <vt:lpstr>Inkwell</vt:lpstr>
      <vt:lpstr>Author’s Purpose Practice</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Thank you for purchasing this product! If you like what you see, consider leaving feedback. Visit my Website to see more of my products!  I also have a great Author’s Purpose Power Point found here:   http://www.teacherspayteachers.com/Product/Authors-Purpose-Powerpoint-Lesson  Are you on Facebook? If so, join Power Point Maniac’s Teaching Resources to get ideas, resources, and free stuff! www.facebook.com/powerpointmaniac </vt:lpstr>
    </vt:vector>
  </TitlesOfParts>
  <Company>South Jefferson CSD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Gingerbread Man  Quotations</dc:title>
  <dc:creator>RaeAnn Thomas</dc:creator>
  <cp:lastModifiedBy>RaeAnn Thomas</cp:lastModifiedBy>
  <cp:revision>133</cp:revision>
  <dcterms:created xsi:type="dcterms:W3CDTF">2011-03-28T22:15:57Z</dcterms:created>
  <dcterms:modified xsi:type="dcterms:W3CDTF">2011-03-28T22:16:52Z</dcterms:modified>
</cp:coreProperties>
</file>